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71" r:id="rId5"/>
    <p:sldId id="270" r:id="rId6"/>
    <p:sldId id="269" r:id="rId7"/>
    <p:sldId id="258" r:id="rId8"/>
    <p:sldId id="264" r:id="rId9"/>
    <p:sldId id="272" r:id="rId10"/>
    <p:sldId id="280" r:id="rId11"/>
    <p:sldId id="295" r:id="rId12"/>
    <p:sldId id="294" r:id="rId13"/>
    <p:sldId id="298" r:id="rId14"/>
    <p:sldId id="296" r:id="rId15"/>
  </p:sldIdLst>
  <p:sldSz cx="12192000" cy="6858000"/>
  <p:notesSz cx="6858000" cy="9144000"/>
  <p:embeddedFontLst>
    <p:embeddedFont>
      <p:font typeface="나눔바른고딕" panose="020B0603020101020101" pitchFamily="50" charset="-127"/>
      <p:regular r:id="rId16"/>
      <p:bold r:id="rId17"/>
    </p:embeddedFont>
    <p:embeddedFont>
      <p:font typeface="나눔바른고딕 Light" panose="020B0603020101020101" pitchFamily="50" charset="-127"/>
      <p:regular r:id="rId18"/>
    </p:embeddedFont>
    <p:embeddedFont>
      <p:font typeface="나눔바른고딕 UltraLight" panose="020B0603020101020101" pitchFamily="50" charset="-127"/>
      <p:regular r:id="rId19"/>
    </p:embeddedFont>
    <p:embeddedFont>
      <p:font typeface="나눔스퀘어 Extra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-60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4CA7D-5F51-4EA7-BA82-521E1C31F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FD0F76-F21E-4B28-9A42-027D38187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303D4E-629C-4D47-8AFF-D0FCA3F0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B1156-F0C1-40C8-AF60-956D4D7D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51D44-A8D0-42A1-86BA-78D21431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5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365BC-0AE2-4F8B-8FF4-61AF281E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21042-E8E0-4807-92DB-DFFEB0770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5BB5E2-7F61-4602-B07C-08F6B3CB3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414BD-1965-493F-AC84-B66BEC4E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45B6D-E5C1-4E00-A890-6325CFA2E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4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FF7CE1-92F8-4D38-BA0B-64162B220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64DF21-4E00-47D3-9896-8F8CFE623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6332D2-8F72-44BD-94EA-52E84C45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31E4-27B1-48ED-929A-8ED8DE2B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9DBE1-114F-4D84-A340-267DB3A6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89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9B84F-9E84-4F70-A574-D28BEE33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5E8B05-E4BF-4A9F-9A25-7826DC5EB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E180F7-7F4C-4D8F-8889-A561D8A0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D3FDEB-694F-4C52-B99B-757C23EA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8C4CB-9366-46C0-A601-F1A22BB6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56CC8-00C2-4DA9-AF01-49B04C0A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A35F8E-65CD-49F9-AE8E-E926C0E8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5E57F-2B1E-4695-B06B-02B71B1E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00BE6-41E4-4B6A-A4DC-795B0F01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4F284-3786-4E2C-A1F0-4F9CF73B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6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0B2B5-95BD-4D05-9931-F989FC69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C891C-5807-4161-9CA5-4BB34F1A4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210D54-93BA-4878-B5C8-7BBA3DCCF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A04B45-B4C0-4E0E-A7E1-5CDF8B77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54F537-2DC0-41AA-9552-5F9EC01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06A429-A8B0-4E49-8AC1-1EE72C6C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22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3D78D-A711-467C-922E-6AB85453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49420E-CF8D-454A-9B52-984D3238F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501974-C6AD-4703-8FE8-0AA970E27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DB551F-B33D-4AC9-9402-D0F5CE316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F4F938-1C38-42CF-B6CB-E3F099FE0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EA2B2-4A04-4105-A856-498585AF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058855-2093-421C-9993-88C8B514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B58B41-E549-40F9-95D5-6090FB8C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8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635B9-9AE7-4229-B905-B1EA9522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1A28CE-E9FE-42FC-95DF-F0D1B8C0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504E3C-DB04-4220-BD23-496C374A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B15E20-9B68-4059-87F3-DED6C569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9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D38E85-96DA-45AA-9E08-24F856B7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BB1AC3-9CE1-42E8-A97E-456A9AAD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1C65F-08AA-4B76-A492-954D864E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7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166D0-7396-4289-8187-26629CE1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F52C-3B5E-4901-9884-F611862EA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61806F-8F62-474D-A1B5-EA0F34736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736CC-8A56-4DA7-8E40-499A12D6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0367A-1693-4BB9-8099-B0A02EF9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EF0BAA-24F0-4D8C-80EF-87BA21EA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C8C45-6BC9-4FF2-B211-BE939E22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F92C53-F3C2-4666-B90C-C4E6701DB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426E57-E4C7-4810-85E3-B140779E4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CA284-85CC-4055-A139-3B24DEF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704EDD-20D1-4134-B315-AB7D2079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65AF30-7CB3-4A58-94D6-3F314462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53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7EEA8D-C719-47AE-BBBE-0C06FDC6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F6EA3-7FB1-456D-8824-ED3E7A4B9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1AA36-FD1C-44BF-868D-615D6D92E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CE452-F410-46E9-A992-820E31C8E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DE41F-9741-4653-A489-4F15D085A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89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sv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1.svg"/><Relationship Id="rId5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9.png"/><Relationship Id="rId7" Type="http://schemas.openxmlformats.org/officeDocument/2006/relationships/image" Target="../media/image2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66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94E2353-CB61-40F3-86DD-1CC56B4B0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06" y="2106930"/>
            <a:ext cx="2064013" cy="37523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799ED-87D4-4DBC-86D3-F16D02D4215A}"/>
              </a:ext>
            </a:extLst>
          </p:cNvPr>
          <p:cNvSpPr>
            <a:spLocks noChangeAspect="1"/>
          </p:cNvSpPr>
          <p:nvPr/>
        </p:nvSpPr>
        <p:spPr>
          <a:xfrm>
            <a:off x="3720561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FB2DD3-6BDB-43AB-9E15-C84DA2EC5455}"/>
              </a:ext>
            </a:extLst>
          </p:cNvPr>
          <p:cNvSpPr>
            <a:spLocks noChangeAspect="1"/>
          </p:cNvSpPr>
          <p:nvPr/>
        </p:nvSpPr>
        <p:spPr>
          <a:xfrm>
            <a:off x="3720560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67C898-9F20-4F57-86AB-76D20D896FF3}"/>
              </a:ext>
            </a:extLst>
          </p:cNvPr>
          <p:cNvSpPr>
            <a:spLocks noChangeAspect="1"/>
          </p:cNvSpPr>
          <p:nvPr/>
        </p:nvSpPr>
        <p:spPr>
          <a:xfrm>
            <a:off x="3720560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26DD33-AEAC-443E-89A2-1A8B0CBDC9B0}"/>
              </a:ext>
            </a:extLst>
          </p:cNvPr>
          <p:cNvSpPr>
            <a:spLocks noChangeAspect="1"/>
          </p:cNvSpPr>
          <p:nvPr/>
        </p:nvSpPr>
        <p:spPr>
          <a:xfrm>
            <a:off x="4633976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AEF038-E65C-498D-96F6-4CADE642D534}"/>
              </a:ext>
            </a:extLst>
          </p:cNvPr>
          <p:cNvSpPr>
            <a:spLocks noChangeAspect="1"/>
          </p:cNvSpPr>
          <p:nvPr/>
        </p:nvSpPr>
        <p:spPr>
          <a:xfrm>
            <a:off x="4633975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B4D2AE-BFAF-4D69-8C74-1590C848E3A7}"/>
              </a:ext>
            </a:extLst>
          </p:cNvPr>
          <p:cNvSpPr>
            <a:spLocks noChangeAspect="1"/>
          </p:cNvSpPr>
          <p:nvPr/>
        </p:nvSpPr>
        <p:spPr>
          <a:xfrm>
            <a:off x="4633975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D3D869-BC17-490F-893C-BDBA45C3415C}"/>
              </a:ext>
            </a:extLst>
          </p:cNvPr>
          <p:cNvSpPr>
            <a:spLocks noChangeAspect="1"/>
          </p:cNvSpPr>
          <p:nvPr/>
        </p:nvSpPr>
        <p:spPr>
          <a:xfrm>
            <a:off x="3720560" y="501239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10CFBE-7FCD-4E33-BFE9-5921442F1DAA}"/>
              </a:ext>
            </a:extLst>
          </p:cNvPr>
          <p:cNvSpPr>
            <a:spLocks noChangeAspect="1"/>
          </p:cNvSpPr>
          <p:nvPr/>
        </p:nvSpPr>
        <p:spPr>
          <a:xfrm>
            <a:off x="3735623" y="502787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FE30A0-2425-4B85-ADC1-91D660578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53" y="2798053"/>
            <a:ext cx="1817142" cy="18171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B9871C-63A0-4007-A73E-35DBF211703E}"/>
              </a:ext>
            </a:extLst>
          </p:cNvPr>
          <p:cNvSpPr txBox="1">
            <a:spLocks noChangeAspect="1"/>
          </p:cNvSpPr>
          <p:nvPr/>
        </p:nvSpPr>
        <p:spPr>
          <a:xfrm>
            <a:off x="4118010" y="5104910"/>
            <a:ext cx="94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B9EB71-A5F2-4B14-8735-EA3442E74909}"/>
              </a:ext>
            </a:extLst>
          </p:cNvPr>
          <p:cNvSpPr txBox="1">
            <a:spLocks noChangeAspect="1"/>
          </p:cNvSpPr>
          <p:nvPr/>
        </p:nvSpPr>
        <p:spPr>
          <a:xfrm>
            <a:off x="3612440" y="441903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E89502-1A59-40A9-B681-5507A91677E1}"/>
              </a:ext>
            </a:extLst>
          </p:cNvPr>
          <p:cNvSpPr txBox="1">
            <a:spLocks noChangeAspect="1"/>
          </p:cNvSpPr>
          <p:nvPr/>
        </p:nvSpPr>
        <p:spPr>
          <a:xfrm>
            <a:off x="3612440" y="4570538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9AF1C7-96D3-482D-AF2E-BCE15800C77F}"/>
              </a:ext>
            </a:extLst>
          </p:cNvPr>
          <p:cNvSpPr txBox="1">
            <a:spLocks noChangeAspect="1"/>
          </p:cNvSpPr>
          <p:nvPr/>
        </p:nvSpPr>
        <p:spPr>
          <a:xfrm>
            <a:off x="4524636" y="3690486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MATCHING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3C818E-AFC7-4A59-9485-DE9FA0A8587C}"/>
              </a:ext>
            </a:extLst>
          </p:cNvPr>
          <p:cNvSpPr txBox="1">
            <a:spLocks noChangeAspect="1"/>
          </p:cNvSpPr>
          <p:nvPr/>
        </p:nvSpPr>
        <p:spPr>
          <a:xfrm>
            <a:off x="3601669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09E11260-B86D-4F84-A403-127737844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13" y="3368916"/>
            <a:ext cx="259812" cy="274124"/>
          </a:xfrm>
          <a:prstGeom prst="rect">
            <a:avLst/>
          </a:prstGeom>
        </p:spPr>
      </p:pic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E54A981E-7A73-409E-B91D-F136B6590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91" y="2106930"/>
            <a:ext cx="2064013" cy="3752341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20489C45-34AA-41BB-B556-368C20D8D629}"/>
              </a:ext>
            </a:extLst>
          </p:cNvPr>
          <p:cNvSpPr>
            <a:spLocks noChangeAspect="1"/>
          </p:cNvSpPr>
          <p:nvPr/>
        </p:nvSpPr>
        <p:spPr>
          <a:xfrm>
            <a:off x="6224546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FA4BF2-A9C3-4C5F-A962-EF67E5D5E260}"/>
              </a:ext>
            </a:extLst>
          </p:cNvPr>
          <p:cNvSpPr>
            <a:spLocks noChangeAspect="1"/>
          </p:cNvSpPr>
          <p:nvPr/>
        </p:nvSpPr>
        <p:spPr>
          <a:xfrm>
            <a:off x="6224545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6DC3533-E67E-414E-9877-7BB634307841}"/>
              </a:ext>
            </a:extLst>
          </p:cNvPr>
          <p:cNvSpPr>
            <a:spLocks noChangeAspect="1"/>
          </p:cNvSpPr>
          <p:nvPr/>
        </p:nvSpPr>
        <p:spPr>
          <a:xfrm>
            <a:off x="6224545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E1AA893-9788-44C2-ADDB-41D728A478DB}"/>
              </a:ext>
            </a:extLst>
          </p:cNvPr>
          <p:cNvSpPr>
            <a:spLocks noChangeAspect="1"/>
          </p:cNvSpPr>
          <p:nvPr/>
        </p:nvSpPr>
        <p:spPr>
          <a:xfrm>
            <a:off x="7137961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5869922-E8DB-417F-8824-8C56EBDFD6B4}"/>
              </a:ext>
            </a:extLst>
          </p:cNvPr>
          <p:cNvSpPr>
            <a:spLocks noChangeAspect="1"/>
          </p:cNvSpPr>
          <p:nvPr/>
        </p:nvSpPr>
        <p:spPr>
          <a:xfrm>
            <a:off x="7137960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1E39ED-E6CA-43EE-88C9-FBA4760A67BF}"/>
              </a:ext>
            </a:extLst>
          </p:cNvPr>
          <p:cNvSpPr>
            <a:spLocks noChangeAspect="1"/>
          </p:cNvSpPr>
          <p:nvPr/>
        </p:nvSpPr>
        <p:spPr>
          <a:xfrm>
            <a:off x="7137960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0FBB7DE-31B3-43F7-924F-941D68CCB6C5}"/>
              </a:ext>
            </a:extLst>
          </p:cNvPr>
          <p:cNvSpPr>
            <a:spLocks noChangeAspect="1"/>
          </p:cNvSpPr>
          <p:nvPr/>
        </p:nvSpPr>
        <p:spPr>
          <a:xfrm>
            <a:off x="6224545" y="501239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AF18A1A-B2F3-4494-AF04-95B7FA4FABB5}"/>
              </a:ext>
            </a:extLst>
          </p:cNvPr>
          <p:cNvSpPr>
            <a:spLocks noChangeAspect="1"/>
          </p:cNvSpPr>
          <p:nvPr/>
        </p:nvSpPr>
        <p:spPr>
          <a:xfrm>
            <a:off x="6239608" y="502787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0A158F6C-9614-4088-B80C-924F21B18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38" y="2798053"/>
            <a:ext cx="1817142" cy="181714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A8D6A4E7-3660-47A3-B30F-E75E11EA7461}"/>
              </a:ext>
            </a:extLst>
          </p:cNvPr>
          <p:cNvSpPr txBox="1">
            <a:spLocks noChangeAspect="1"/>
          </p:cNvSpPr>
          <p:nvPr/>
        </p:nvSpPr>
        <p:spPr>
          <a:xfrm>
            <a:off x="6621995" y="5104910"/>
            <a:ext cx="94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D6EBBFB-356E-48FB-90CD-56C48E65694F}"/>
              </a:ext>
            </a:extLst>
          </p:cNvPr>
          <p:cNvSpPr txBox="1">
            <a:spLocks noChangeAspect="1"/>
          </p:cNvSpPr>
          <p:nvPr/>
        </p:nvSpPr>
        <p:spPr>
          <a:xfrm>
            <a:off x="6116425" y="441903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012979-F0D4-4A63-BE74-9A729C3CC0EF}"/>
              </a:ext>
            </a:extLst>
          </p:cNvPr>
          <p:cNvSpPr txBox="1">
            <a:spLocks noChangeAspect="1"/>
          </p:cNvSpPr>
          <p:nvPr/>
        </p:nvSpPr>
        <p:spPr>
          <a:xfrm>
            <a:off x="6116425" y="4570538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713B8B-125C-42CA-992B-EA71205C49F5}"/>
              </a:ext>
            </a:extLst>
          </p:cNvPr>
          <p:cNvSpPr txBox="1">
            <a:spLocks noChangeAspect="1"/>
          </p:cNvSpPr>
          <p:nvPr/>
        </p:nvSpPr>
        <p:spPr>
          <a:xfrm>
            <a:off x="7028621" y="3690486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MATCHING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246579E-C435-406E-80DC-80A27FA7122E}"/>
              </a:ext>
            </a:extLst>
          </p:cNvPr>
          <p:cNvSpPr txBox="1">
            <a:spLocks noChangeAspect="1"/>
          </p:cNvSpPr>
          <p:nvPr/>
        </p:nvSpPr>
        <p:spPr>
          <a:xfrm>
            <a:off x="6105654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F3295183-5958-46FB-AD2D-258DED7E9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98" y="3368916"/>
            <a:ext cx="259812" cy="27412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79AA0DC0-30E8-4C2F-8A8F-D42A9AC33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63" y="3204978"/>
            <a:ext cx="906872" cy="906872"/>
          </a:xfrm>
          <a:prstGeom prst="rect">
            <a:avLst/>
          </a:prstGeom>
        </p:spPr>
      </p:pic>
      <p:pic>
        <p:nvPicPr>
          <p:cNvPr id="127" name="그림 126" descr="스크린샷이(가) 표시된 사진&#10;&#10;자동 생성된 설명">
            <a:extLst>
              <a:ext uri="{FF2B5EF4-FFF2-40B4-BE49-F238E27FC236}">
                <a16:creationId xmlns:a16="http://schemas.microsoft.com/office/drawing/2014/main" id="{67E10B58-D05E-4BEE-9BF7-42890186B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76" y="2106930"/>
            <a:ext cx="2064013" cy="3752341"/>
          </a:xfrm>
          <a:prstGeom prst="rect">
            <a:avLst/>
          </a:prstGeom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AB598F8-94CF-4C30-B91C-FD60A11CB576}"/>
              </a:ext>
            </a:extLst>
          </p:cNvPr>
          <p:cNvSpPr>
            <a:spLocks noChangeAspect="1"/>
          </p:cNvSpPr>
          <p:nvPr/>
        </p:nvSpPr>
        <p:spPr>
          <a:xfrm>
            <a:off x="8728531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F88FA7-195A-4C96-BBB6-97F09BCD7DFB}"/>
              </a:ext>
            </a:extLst>
          </p:cNvPr>
          <p:cNvSpPr>
            <a:spLocks noChangeAspect="1"/>
          </p:cNvSpPr>
          <p:nvPr/>
        </p:nvSpPr>
        <p:spPr>
          <a:xfrm>
            <a:off x="8728530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7420B3-CA6C-4008-B822-3D0BF52DF783}"/>
              </a:ext>
            </a:extLst>
          </p:cNvPr>
          <p:cNvSpPr>
            <a:spLocks noChangeAspect="1"/>
          </p:cNvSpPr>
          <p:nvPr/>
        </p:nvSpPr>
        <p:spPr>
          <a:xfrm>
            <a:off x="8728530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46A1AC6-5DD1-438E-81B4-7103633A47DF}"/>
              </a:ext>
            </a:extLst>
          </p:cNvPr>
          <p:cNvSpPr>
            <a:spLocks noChangeAspect="1"/>
          </p:cNvSpPr>
          <p:nvPr/>
        </p:nvSpPr>
        <p:spPr>
          <a:xfrm>
            <a:off x="9641946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DD19F38-7FF8-4C47-9D9F-F583770FE743}"/>
              </a:ext>
            </a:extLst>
          </p:cNvPr>
          <p:cNvSpPr>
            <a:spLocks noChangeAspect="1"/>
          </p:cNvSpPr>
          <p:nvPr/>
        </p:nvSpPr>
        <p:spPr>
          <a:xfrm>
            <a:off x="9641945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3A83D4C-D90D-4376-B3CA-649E69158140}"/>
              </a:ext>
            </a:extLst>
          </p:cNvPr>
          <p:cNvSpPr>
            <a:spLocks noChangeAspect="1"/>
          </p:cNvSpPr>
          <p:nvPr/>
        </p:nvSpPr>
        <p:spPr>
          <a:xfrm>
            <a:off x="9641945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AA0E722-C8D8-41B6-8578-707822F61A70}"/>
              </a:ext>
            </a:extLst>
          </p:cNvPr>
          <p:cNvSpPr>
            <a:spLocks noChangeAspect="1"/>
          </p:cNvSpPr>
          <p:nvPr/>
        </p:nvSpPr>
        <p:spPr>
          <a:xfrm>
            <a:off x="8728530" y="501239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DDB4726-24DA-4845-806C-5DD0E9A075CB}"/>
              </a:ext>
            </a:extLst>
          </p:cNvPr>
          <p:cNvSpPr>
            <a:spLocks noChangeAspect="1"/>
          </p:cNvSpPr>
          <p:nvPr/>
        </p:nvSpPr>
        <p:spPr>
          <a:xfrm>
            <a:off x="8743593" y="502787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5EF0F668-DD88-4336-8055-E7C33E8D5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523" y="2798053"/>
            <a:ext cx="1817142" cy="1817142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BCB288DB-FC95-4139-A93B-C628F0D584D6}"/>
              </a:ext>
            </a:extLst>
          </p:cNvPr>
          <p:cNvSpPr txBox="1">
            <a:spLocks noChangeAspect="1"/>
          </p:cNvSpPr>
          <p:nvPr/>
        </p:nvSpPr>
        <p:spPr>
          <a:xfrm>
            <a:off x="9125980" y="5104910"/>
            <a:ext cx="94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2B0F136-BFBD-445A-B73B-D797F612CB71}"/>
              </a:ext>
            </a:extLst>
          </p:cNvPr>
          <p:cNvSpPr txBox="1">
            <a:spLocks noChangeAspect="1"/>
          </p:cNvSpPr>
          <p:nvPr/>
        </p:nvSpPr>
        <p:spPr>
          <a:xfrm>
            <a:off x="8620410" y="441903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BF9ECCF-FEAD-499D-8648-8557C039784E}"/>
              </a:ext>
            </a:extLst>
          </p:cNvPr>
          <p:cNvSpPr txBox="1">
            <a:spLocks noChangeAspect="1"/>
          </p:cNvSpPr>
          <p:nvPr/>
        </p:nvSpPr>
        <p:spPr>
          <a:xfrm>
            <a:off x="8620410" y="4570538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EE38DE3-7C8D-412A-96C2-41DAA3C1FAF7}"/>
              </a:ext>
            </a:extLst>
          </p:cNvPr>
          <p:cNvSpPr txBox="1">
            <a:spLocks noChangeAspect="1"/>
          </p:cNvSpPr>
          <p:nvPr/>
        </p:nvSpPr>
        <p:spPr>
          <a:xfrm>
            <a:off x="8609639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A2349123-28C2-4AED-BB2F-42C5BC735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748" y="3204978"/>
            <a:ext cx="906872" cy="906872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7EF7F760-1D22-4DC6-B35D-B2A346FD4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906" y="2816218"/>
            <a:ext cx="1817141" cy="1817141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CC5600BF-F98E-439B-919F-F05B9BB95C02}"/>
              </a:ext>
            </a:extLst>
          </p:cNvPr>
          <p:cNvSpPr txBox="1">
            <a:spLocks noChangeAspect="1"/>
          </p:cNvSpPr>
          <p:nvPr/>
        </p:nvSpPr>
        <p:spPr>
          <a:xfrm>
            <a:off x="9518211" y="4415502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A5C3AD7-1FE2-45B8-A004-77F1ED59F44F}"/>
              </a:ext>
            </a:extLst>
          </p:cNvPr>
          <p:cNvSpPr txBox="1">
            <a:spLocks noChangeAspect="1"/>
          </p:cNvSpPr>
          <p:nvPr/>
        </p:nvSpPr>
        <p:spPr>
          <a:xfrm>
            <a:off x="9518211" y="4567004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6F8B77E-C80B-4DDF-92C4-FC2D8EA4B7D4}"/>
              </a:ext>
            </a:extLst>
          </p:cNvPr>
          <p:cNvSpPr txBox="1">
            <a:spLocks noChangeAspect="1"/>
          </p:cNvSpPr>
          <p:nvPr/>
        </p:nvSpPr>
        <p:spPr>
          <a:xfrm>
            <a:off x="9537637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117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64" grpId="0"/>
      <p:bldP spid="165" grpId="0"/>
      <p:bldP spid="1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그림 181" descr="스크린샷이(가) 표시된 사진&#10;&#10;자동 생성된 설명">
            <a:extLst>
              <a:ext uri="{FF2B5EF4-FFF2-40B4-BE49-F238E27FC236}">
                <a16:creationId xmlns:a16="http://schemas.microsoft.com/office/drawing/2014/main" id="{2347B972-7366-4F66-AEF3-5F78EEE9B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76" y="2106930"/>
            <a:ext cx="2064014" cy="375234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357998B-C59E-42F8-9ADB-E00F3CAA413E}"/>
              </a:ext>
            </a:extLst>
          </p:cNvPr>
          <p:cNvGrpSpPr/>
          <p:nvPr/>
        </p:nvGrpSpPr>
        <p:grpSpPr>
          <a:xfrm>
            <a:off x="8637323" y="5041699"/>
            <a:ext cx="1919519" cy="550334"/>
            <a:chOff x="8637323" y="5041699"/>
            <a:chExt cx="1919519" cy="55033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C1EF9BD-4A60-41DA-A720-72CC0F4EDD3E}"/>
                </a:ext>
              </a:extLst>
            </p:cNvPr>
            <p:cNvSpPr/>
            <p:nvPr/>
          </p:nvSpPr>
          <p:spPr>
            <a:xfrm>
              <a:off x="8637323" y="5041699"/>
              <a:ext cx="1919519" cy="525311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3234C8DA-D3D9-4FA3-81C0-D4CFAB4A4932}"/>
                </a:ext>
              </a:extLst>
            </p:cNvPr>
            <p:cNvSpPr/>
            <p:nvPr/>
          </p:nvSpPr>
          <p:spPr>
            <a:xfrm>
              <a:off x="8652687" y="5058525"/>
              <a:ext cx="1888790" cy="491659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AD3534B-F53F-41BE-9A73-ACFA03ADD411}"/>
                </a:ext>
              </a:extLst>
            </p:cNvPr>
            <p:cNvSpPr txBox="1"/>
            <p:nvPr/>
          </p:nvSpPr>
          <p:spPr>
            <a:xfrm>
              <a:off x="9082851" y="5149304"/>
              <a:ext cx="10549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CLIENT02</a:t>
              </a:r>
              <a:endPara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ACE0680-9960-4D84-86A0-CF025CB20D7B}"/>
                </a:ext>
              </a:extLst>
            </p:cNvPr>
            <p:cNvSpPr txBox="1"/>
            <p:nvPr/>
          </p:nvSpPr>
          <p:spPr>
            <a:xfrm>
              <a:off x="9082851" y="5298247"/>
              <a:ext cx="10549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122.67.521.35</a:t>
              </a:r>
            </a:p>
          </p:txBody>
        </p:sp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56D634EC-0460-471E-80A8-66E531A4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362" y="5100374"/>
              <a:ext cx="491659" cy="49165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5BA14-09C1-4C98-8C29-3D6B496F1109}"/>
              </a:ext>
            </a:extLst>
          </p:cNvPr>
          <p:cNvGrpSpPr/>
          <p:nvPr/>
        </p:nvGrpSpPr>
        <p:grpSpPr>
          <a:xfrm>
            <a:off x="8625520" y="2381012"/>
            <a:ext cx="1931322" cy="591343"/>
            <a:chOff x="8625520" y="2381012"/>
            <a:chExt cx="1931322" cy="591343"/>
          </a:xfrm>
        </p:grpSpPr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2D726DB1-DC5D-4D99-9509-7C797378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520" y="2381012"/>
              <a:ext cx="591343" cy="591343"/>
            </a:xfrm>
            <a:prstGeom prst="rect">
              <a:avLst/>
            </a:prstGeom>
          </p:spPr>
        </p:pic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C8CE9D8-30B9-4EE4-B30D-379C769670C0}"/>
                </a:ext>
              </a:extLst>
            </p:cNvPr>
            <p:cNvSpPr/>
            <p:nvPr/>
          </p:nvSpPr>
          <p:spPr>
            <a:xfrm>
              <a:off x="8637323" y="2435466"/>
              <a:ext cx="1919519" cy="525311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1A2C77C7-1F9D-4663-8188-BB8E70A4113D}"/>
                </a:ext>
              </a:extLst>
            </p:cNvPr>
            <p:cNvSpPr/>
            <p:nvPr/>
          </p:nvSpPr>
          <p:spPr>
            <a:xfrm>
              <a:off x="8652687" y="2452292"/>
              <a:ext cx="1888790" cy="491659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F80B03A-7A23-4BAF-901B-1CCE57907AF9}"/>
                </a:ext>
              </a:extLst>
            </p:cNvPr>
            <p:cNvSpPr txBox="1"/>
            <p:nvPr/>
          </p:nvSpPr>
          <p:spPr>
            <a:xfrm>
              <a:off x="9082851" y="2543071"/>
              <a:ext cx="10549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063A6B1-7D54-4D54-A40F-DA6D3B6B926E}"/>
                </a:ext>
              </a:extLst>
            </p:cNvPr>
            <p:cNvSpPr txBox="1"/>
            <p:nvPr/>
          </p:nvSpPr>
          <p:spPr>
            <a:xfrm>
              <a:off x="9082851" y="2692014"/>
              <a:ext cx="10549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218.55.221.12</a:t>
              </a:r>
              <a:endPara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pic>
        <p:nvPicPr>
          <p:cNvPr id="54" name="그림 53" descr="스크린샷이(가) 표시된 사진&#10;&#10;자동 생성된 설명">
            <a:extLst>
              <a:ext uri="{FF2B5EF4-FFF2-40B4-BE49-F238E27FC236}">
                <a16:creationId xmlns:a16="http://schemas.microsoft.com/office/drawing/2014/main" id="{91DD708F-6F2A-47C2-AC70-9C66ECE3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88" y="2106930"/>
            <a:ext cx="2064013" cy="375234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BA0FC8B0-7A59-4DF3-8DA6-1CBB2210C114}"/>
              </a:ext>
            </a:extLst>
          </p:cNvPr>
          <p:cNvSpPr>
            <a:spLocks noChangeAspect="1"/>
          </p:cNvSpPr>
          <p:nvPr/>
        </p:nvSpPr>
        <p:spPr>
          <a:xfrm>
            <a:off x="3725343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0A279E0-E012-481F-BC5B-FBA7716B443B}"/>
              </a:ext>
            </a:extLst>
          </p:cNvPr>
          <p:cNvSpPr>
            <a:spLocks noChangeAspect="1"/>
          </p:cNvSpPr>
          <p:nvPr/>
        </p:nvSpPr>
        <p:spPr>
          <a:xfrm>
            <a:off x="3725342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8665021-F59B-4D8E-BC2D-C5BA88B8B097}"/>
              </a:ext>
            </a:extLst>
          </p:cNvPr>
          <p:cNvSpPr>
            <a:spLocks noChangeAspect="1"/>
          </p:cNvSpPr>
          <p:nvPr/>
        </p:nvSpPr>
        <p:spPr>
          <a:xfrm>
            <a:off x="3725342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437ECA-C32C-492A-B9F4-512560321BB4}"/>
              </a:ext>
            </a:extLst>
          </p:cNvPr>
          <p:cNvSpPr>
            <a:spLocks noChangeAspect="1"/>
          </p:cNvSpPr>
          <p:nvPr/>
        </p:nvSpPr>
        <p:spPr>
          <a:xfrm>
            <a:off x="4638758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E0B1ADF-9EB8-4420-BD95-44FD653A721B}"/>
              </a:ext>
            </a:extLst>
          </p:cNvPr>
          <p:cNvSpPr>
            <a:spLocks noChangeAspect="1"/>
          </p:cNvSpPr>
          <p:nvPr/>
        </p:nvSpPr>
        <p:spPr>
          <a:xfrm>
            <a:off x="4638757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3EF562-98F3-4A53-9174-A8D67BC36449}"/>
              </a:ext>
            </a:extLst>
          </p:cNvPr>
          <p:cNvSpPr>
            <a:spLocks noChangeAspect="1"/>
          </p:cNvSpPr>
          <p:nvPr/>
        </p:nvSpPr>
        <p:spPr>
          <a:xfrm>
            <a:off x="4638757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5CCC810-937F-4A52-97D8-1648537AA9A2}"/>
              </a:ext>
            </a:extLst>
          </p:cNvPr>
          <p:cNvSpPr>
            <a:spLocks noChangeAspect="1"/>
          </p:cNvSpPr>
          <p:nvPr/>
        </p:nvSpPr>
        <p:spPr>
          <a:xfrm>
            <a:off x="3725342" y="501239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2A84DF8-814F-4F41-B5FC-F354E6DBE727}"/>
              </a:ext>
            </a:extLst>
          </p:cNvPr>
          <p:cNvSpPr>
            <a:spLocks noChangeAspect="1"/>
          </p:cNvSpPr>
          <p:nvPr/>
        </p:nvSpPr>
        <p:spPr>
          <a:xfrm>
            <a:off x="3740405" y="502787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F0A573F-68F3-4EED-9DAA-EFAD888ED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5" y="2798053"/>
            <a:ext cx="1817142" cy="181714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1437099-5209-4C08-8954-4C5DBDE40CBB}"/>
              </a:ext>
            </a:extLst>
          </p:cNvPr>
          <p:cNvSpPr txBox="1">
            <a:spLocks noChangeAspect="1"/>
          </p:cNvSpPr>
          <p:nvPr/>
        </p:nvSpPr>
        <p:spPr>
          <a:xfrm>
            <a:off x="4122792" y="5104910"/>
            <a:ext cx="94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1374E9-F04E-47D9-977C-2361A04645CC}"/>
              </a:ext>
            </a:extLst>
          </p:cNvPr>
          <p:cNvSpPr txBox="1">
            <a:spLocks noChangeAspect="1"/>
          </p:cNvSpPr>
          <p:nvPr/>
        </p:nvSpPr>
        <p:spPr>
          <a:xfrm>
            <a:off x="3617222" y="441903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1FE262-57FD-41BF-A5DC-61C3A7BEF9C8}"/>
              </a:ext>
            </a:extLst>
          </p:cNvPr>
          <p:cNvSpPr txBox="1">
            <a:spLocks noChangeAspect="1"/>
          </p:cNvSpPr>
          <p:nvPr/>
        </p:nvSpPr>
        <p:spPr>
          <a:xfrm>
            <a:off x="3617222" y="4570538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E0BF73-8EA2-44CA-8F4B-DE6090033B1C}"/>
              </a:ext>
            </a:extLst>
          </p:cNvPr>
          <p:cNvSpPr txBox="1">
            <a:spLocks noChangeAspect="1"/>
          </p:cNvSpPr>
          <p:nvPr/>
        </p:nvSpPr>
        <p:spPr>
          <a:xfrm>
            <a:off x="3606451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00B073-0A47-4CD9-AB05-A77C357E2301}"/>
              </a:ext>
            </a:extLst>
          </p:cNvPr>
          <p:cNvSpPr txBox="1">
            <a:spLocks noChangeAspect="1"/>
          </p:cNvSpPr>
          <p:nvPr/>
        </p:nvSpPr>
        <p:spPr>
          <a:xfrm>
            <a:off x="4515023" y="4415502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C8BCFE-E955-4913-BE19-FD00DCE6BDC6}"/>
              </a:ext>
            </a:extLst>
          </p:cNvPr>
          <p:cNvSpPr txBox="1">
            <a:spLocks noChangeAspect="1"/>
          </p:cNvSpPr>
          <p:nvPr/>
        </p:nvSpPr>
        <p:spPr>
          <a:xfrm>
            <a:off x="4515023" y="4567004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D471A1-8DB1-403E-9469-7A0D9DB24A8E}"/>
              </a:ext>
            </a:extLst>
          </p:cNvPr>
          <p:cNvSpPr txBox="1">
            <a:spLocks noChangeAspect="1"/>
          </p:cNvSpPr>
          <p:nvPr/>
        </p:nvSpPr>
        <p:spPr>
          <a:xfrm>
            <a:off x="4534449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68DC3990-A08E-446B-B595-1858556914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8" y="2816218"/>
            <a:ext cx="1817141" cy="1817141"/>
          </a:xfrm>
          <a:prstGeom prst="rect">
            <a:avLst/>
          </a:prstGeom>
        </p:spPr>
      </p:pic>
      <p:pic>
        <p:nvPicPr>
          <p:cNvPr id="3" name="그래픽 2" descr="커서">
            <a:extLst>
              <a:ext uri="{FF2B5EF4-FFF2-40B4-BE49-F238E27FC236}">
                <a16:creationId xmlns:a16="http://schemas.microsoft.com/office/drawing/2014/main" id="{755C4332-73CC-4009-943D-2263FB21BD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86641" y="5636208"/>
            <a:ext cx="154643" cy="15464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F71BA0-FDE5-4D98-8F5B-2FD7EB9307B4}"/>
              </a:ext>
            </a:extLst>
          </p:cNvPr>
          <p:cNvSpPr txBox="1">
            <a:spLocks noChangeAspect="1"/>
          </p:cNvSpPr>
          <p:nvPr/>
        </p:nvSpPr>
        <p:spPr>
          <a:xfrm>
            <a:off x="4055831" y="5104910"/>
            <a:ext cx="107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CANCLE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0D5CD04-85B1-4BD3-BCF9-F39FE5CCF602}"/>
              </a:ext>
            </a:extLst>
          </p:cNvPr>
          <p:cNvSpPr txBox="1">
            <a:spLocks noChangeAspect="1"/>
          </p:cNvSpPr>
          <p:nvPr/>
        </p:nvSpPr>
        <p:spPr>
          <a:xfrm>
            <a:off x="3595338" y="2573748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7" name="그림 116" descr="스크린샷이(가) 표시된 사진&#10;&#10;자동 생성된 설명">
            <a:extLst>
              <a:ext uri="{FF2B5EF4-FFF2-40B4-BE49-F238E27FC236}">
                <a16:creationId xmlns:a16="http://schemas.microsoft.com/office/drawing/2014/main" id="{B9A03D84-D724-4B13-B347-10A581D54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91" y="2106930"/>
            <a:ext cx="2064013" cy="3752341"/>
          </a:xfrm>
          <a:prstGeom prst="rect">
            <a:avLst/>
          </a:prstGeom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27321AD-BDE7-4B46-AEFC-6C672D7007E6}"/>
              </a:ext>
            </a:extLst>
          </p:cNvPr>
          <p:cNvSpPr>
            <a:spLocks noChangeAspect="1"/>
          </p:cNvSpPr>
          <p:nvPr/>
        </p:nvSpPr>
        <p:spPr>
          <a:xfrm>
            <a:off x="6224545" y="501239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448BFB3-4714-4E53-A714-F4EC96451AA2}"/>
              </a:ext>
            </a:extLst>
          </p:cNvPr>
          <p:cNvSpPr>
            <a:spLocks noChangeAspect="1"/>
          </p:cNvSpPr>
          <p:nvPr/>
        </p:nvSpPr>
        <p:spPr>
          <a:xfrm>
            <a:off x="6239608" y="502787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CD46F11-0515-48D3-A142-589C146606D9}"/>
              </a:ext>
            </a:extLst>
          </p:cNvPr>
          <p:cNvSpPr txBox="1">
            <a:spLocks noChangeAspect="1"/>
          </p:cNvSpPr>
          <p:nvPr/>
        </p:nvSpPr>
        <p:spPr>
          <a:xfrm>
            <a:off x="6105654" y="2578166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29CBC5E-20CA-4A3F-B9AC-9DC365874532}"/>
              </a:ext>
            </a:extLst>
          </p:cNvPr>
          <p:cNvSpPr txBox="1">
            <a:spLocks noChangeAspect="1"/>
          </p:cNvSpPr>
          <p:nvPr/>
        </p:nvSpPr>
        <p:spPr>
          <a:xfrm>
            <a:off x="7033652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808D64-6963-436B-AFD0-21E79286219A}"/>
              </a:ext>
            </a:extLst>
          </p:cNvPr>
          <p:cNvGrpSpPr/>
          <p:nvPr/>
        </p:nvGrpSpPr>
        <p:grpSpPr>
          <a:xfrm>
            <a:off x="5724538" y="2458000"/>
            <a:ext cx="2750524" cy="2405937"/>
            <a:chOff x="5724538" y="2458000"/>
            <a:chExt cx="2750524" cy="2405937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6F0FC37-051C-438E-B1A5-802EFA5DB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6" y="2458000"/>
              <a:ext cx="823688" cy="2405937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40F4F68-9323-4262-80A7-A18423D122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5" y="2458000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9004B03-8734-4655-B2FD-F76B2BE64F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5" y="4834438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C39D108-AAA4-4543-8DDA-2F77A5B81C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1" y="2458000"/>
              <a:ext cx="823688" cy="2405937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69E5C91-AE9E-4733-AB91-5BE3382FD6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0" y="2458000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C9FAC4A-6DB6-4282-A29F-134A13CAE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0" y="4834438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B68D8AD0-7638-4AF0-B342-EF333E5B7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38" y="2798053"/>
              <a:ext cx="1817142" cy="1817142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A1B6D9A-6413-4417-A4BE-22B6CE36A68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16425" y="4419036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2428452-8655-4472-AE97-DC15C99B858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16425" y="4570538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218.55.221.12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450750E-6F0A-4F06-ADE8-CD7098974B1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14226" y="4415502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CLIENT02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C96AA3C-80FA-46D3-9EED-54EB763D075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14226" y="4567004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122.67.521.35</a:t>
              </a:r>
            </a:p>
          </p:txBody>
        </p: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3BF7EFE2-EA8E-48B7-B4F1-7ADA510F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921" y="2816218"/>
              <a:ext cx="1817141" cy="1817141"/>
            </a:xfrm>
            <a:prstGeom prst="rect">
              <a:avLst/>
            </a:prstGeom>
          </p:spPr>
        </p:pic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62E20334-5E0E-4041-BE69-58698169E37B}"/>
              </a:ext>
            </a:extLst>
          </p:cNvPr>
          <p:cNvSpPr txBox="1">
            <a:spLocks noChangeAspect="1"/>
          </p:cNvSpPr>
          <p:nvPr/>
        </p:nvSpPr>
        <p:spPr>
          <a:xfrm>
            <a:off x="6555034" y="5104910"/>
            <a:ext cx="107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CANCLE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1D15A5-9DEE-46D5-BC8E-DF466CAB9C74}"/>
              </a:ext>
            </a:extLst>
          </p:cNvPr>
          <p:cNvSpPr txBox="1">
            <a:spLocks noChangeAspect="1"/>
          </p:cNvSpPr>
          <p:nvPr/>
        </p:nvSpPr>
        <p:spPr>
          <a:xfrm>
            <a:off x="7021943" y="2578166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9E5351B-5516-4E7C-8500-E0345ECAC896}"/>
              </a:ext>
            </a:extLst>
          </p:cNvPr>
          <p:cNvSpPr txBox="1">
            <a:spLocks noChangeAspect="1"/>
          </p:cNvSpPr>
          <p:nvPr/>
        </p:nvSpPr>
        <p:spPr>
          <a:xfrm>
            <a:off x="6555034" y="5096418"/>
            <a:ext cx="107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4788873-4A51-4B2F-BECF-D4EEF4EFDFB8}"/>
              </a:ext>
            </a:extLst>
          </p:cNvPr>
          <p:cNvSpPr txBox="1">
            <a:spLocks noChangeAspect="1"/>
          </p:cNvSpPr>
          <p:nvPr/>
        </p:nvSpPr>
        <p:spPr>
          <a:xfrm>
            <a:off x="6555034" y="5096418"/>
            <a:ext cx="107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645C33E-C295-4056-8C2A-AD870318C492}"/>
              </a:ext>
            </a:extLst>
          </p:cNvPr>
          <p:cNvSpPr txBox="1">
            <a:spLocks noChangeAspect="1"/>
          </p:cNvSpPr>
          <p:nvPr/>
        </p:nvSpPr>
        <p:spPr>
          <a:xfrm>
            <a:off x="6555034" y="5096418"/>
            <a:ext cx="107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93" name="표 192">
            <a:extLst>
              <a:ext uri="{FF2B5EF4-FFF2-40B4-BE49-F238E27FC236}">
                <a16:creationId xmlns:a16="http://schemas.microsoft.com/office/drawing/2014/main" id="{B14B832F-9145-4AC3-9C2C-6CBFADC3A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22394"/>
              </p:ext>
            </p:extLst>
          </p:nvPr>
        </p:nvGraphicFramePr>
        <p:xfrm>
          <a:off x="8637323" y="3046386"/>
          <a:ext cx="1920672" cy="192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42">
                  <a:extLst>
                    <a:ext uri="{9D8B030D-6E8A-4147-A177-3AD203B41FA5}">
                      <a16:colId xmlns:a16="http://schemas.microsoft.com/office/drawing/2014/main" val="153303043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70509836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6846287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26742269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3361728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876043399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84841782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85124593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6842098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332033918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5256852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928613506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253561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12498515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284494867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11019362"/>
                    </a:ext>
                  </a:extLst>
                </a:gridCol>
              </a:tblGrid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68704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493183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07538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88739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28480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42834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78086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7976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345418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5307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09227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03766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41268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759907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567193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668302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6EC9A8C6-0207-4A49-9F7D-2A9C5878CC07}"/>
              </a:ext>
            </a:extLst>
          </p:cNvPr>
          <p:cNvGrpSpPr/>
          <p:nvPr/>
        </p:nvGrpSpPr>
        <p:grpSpPr>
          <a:xfrm>
            <a:off x="8221820" y="2771335"/>
            <a:ext cx="2750524" cy="2405937"/>
            <a:chOff x="5724538" y="2458000"/>
            <a:chExt cx="2750524" cy="2405937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D5203904-3BF1-4B76-B30E-9CCBE6BF2A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6" y="2458000"/>
              <a:ext cx="823688" cy="2405937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B651F265-23DF-45C5-BCFF-B6D6C0A43D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5" y="2458000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4A7DE95-3A3C-4985-9F58-035A1E352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5" y="4834438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2B02A0F-C6A8-4012-928A-B9EBBDEE6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1" y="2458000"/>
              <a:ext cx="823688" cy="2405937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1C13227-56FD-441F-A0D0-4A7ECD4EEF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0" y="2458000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BD117FF-E7CD-4FC0-8A5F-403CDBB1A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0" y="4834438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9AED2DCB-610D-404A-B26B-CFDA0B445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38" y="2798053"/>
              <a:ext cx="1817142" cy="1817142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54DD4F2-20D5-4845-8018-571139F3FC6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16425" y="4419036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DE0DFBA-B9BD-4217-BF8B-096374C9C2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16425" y="4570538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218.55.221.12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F97BF00-C564-4D93-B317-E309F5533CE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14226" y="4415502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CLIENT02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31D3EB4-BE60-412F-9E62-00EBAD0D705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14226" y="4567004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122.67.521.35</a:t>
              </a:r>
            </a:p>
          </p:txBody>
        </p:sp>
        <p:pic>
          <p:nvPicPr>
            <p:cNvPr id="206" name="그림 205">
              <a:extLst>
                <a:ext uri="{FF2B5EF4-FFF2-40B4-BE49-F238E27FC236}">
                  <a16:creationId xmlns:a16="http://schemas.microsoft.com/office/drawing/2014/main" id="{75C04A37-F939-4284-B943-E780BB1D3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921" y="2816218"/>
              <a:ext cx="1817141" cy="1817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69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02448 -0.05926 " pathEditMode="relative" rAng="0" ptsTypes="AA">
                                      <p:cBhvr>
                                        <p:cTn id="10" dur="1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1.66667E-6 0.04722 " pathEditMode="relative" rAng="0" ptsTypes="AA">
                                      <p:cBhvr>
                                        <p:cTn id="99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/>
      <p:bldP spid="76" grpId="0"/>
      <p:bldP spid="95" grpId="0"/>
      <p:bldP spid="125" grpId="0" animBg="1"/>
      <p:bldP spid="126" grpId="0" animBg="1"/>
      <p:bldP spid="146" grpId="0"/>
      <p:bldP spid="149" grpId="0"/>
      <p:bldP spid="157" grpId="0"/>
      <p:bldP spid="157" grpId="1"/>
      <p:bldP spid="159" grpId="0"/>
      <p:bldP spid="159" grpId="1"/>
      <p:bldP spid="161" grpId="0"/>
      <p:bldP spid="161" grpId="1"/>
      <p:bldP spid="161" grpId="2"/>
      <p:bldP spid="162" grpId="0"/>
      <p:bldP spid="162" grpId="1"/>
      <p:bldP spid="162" grpId="2"/>
      <p:bldP spid="163" grpId="0"/>
      <p:bldP spid="163" grpId="1"/>
      <p:bldP spid="16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A5F4EC16-6E22-4F9B-A305-0B975226577B}"/>
              </a:ext>
            </a:extLst>
          </p:cNvPr>
          <p:cNvSpPr/>
          <p:nvPr/>
        </p:nvSpPr>
        <p:spPr>
          <a:xfrm>
            <a:off x="3629351" y="2435466"/>
            <a:ext cx="1919519" cy="52531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295EBF8B-37C9-44C9-8BD7-3EB8C52A8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06" y="2106930"/>
            <a:ext cx="2064013" cy="3752341"/>
          </a:xfrm>
          <a:prstGeom prst="rect">
            <a:avLst/>
          </a:prstGeom>
        </p:spPr>
      </p:pic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CF9005F5-54E5-471C-AA0F-159FD3E9B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91" y="2106930"/>
            <a:ext cx="2064013" cy="3752341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033442D5-9361-4F2A-8CEB-F53632C05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76" y="2106930"/>
            <a:ext cx="2064013" cy="375234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D01302-DC30-4D8F-876B-7B81842AEBA5}"/>
              </a:ext>
            </a:extLst>
          </p:cNvPr>
          <p:cNvSpPr/>
          <p:nvPr/>
        </p:nvSpPr>
        <p:spPr>
          <a:xfrm>
            <a:off x="6133336" y="5041699"/>
            <a:ext cx="1919519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18EBAF-2400-4890-B47F-2B8E1827FA71}"/>
              </a:ext>
            </a:extLst>
          </p:cNvPr>
          <p:cNvSpPr/>
          <p:nvPr/>
        </p:nvSpPr>
        <p:spPr>
          <a:xfrm>
            <a:off x="6148701" y="5058525"/>
            <a:ext cx="1888790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6C29B7-5391-4E84-A5CB-BD3C2A792F04}"/>
              </a:ext>
            </a:extLst>
          </p:cNvPr>
          <p:cNvSpPr txBox="1"/>
          <p:nvPr/>
        </p:nvSpPr>
        <p:spPr>
          <a:xfrm>
            <a:off x="6578864" y="5149304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BB0104-3698-4515-B02B-B0B5BACC4596}"/>
              </a:ext>
            </a:extLst>
          </p:cNvPr>
          <p:cNvSpPr txBox="1"/>
          <p:nvPr/>
        </p:nvSpPr>
        <p:spPr>
          <a:xfrm>
            <a:off x="6578864" y="5298247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3DA814F-DBCC-43AB-9BD4-0E9AF7E15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75" y="5100374"/>
            <a:ext cx="491659" cy="491659"/>
          </a:xfrm>
          <a:prstGeom prst="rect">
            <a:avLst/>
          </a:prstGeom>
        </p:spPr>
      </p:pic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3E1FF84A-5D5F-4E55-9259-E430DB31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95782"/>
              </p:ext>
            </p:extLst>
          </p:nvPr>
        </p:nvGraphicFramePr>
        <p:xfrm>
          <a:off x="6133337" y="3046386"/>
          <a:ext cx="1920672" cy="192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42">
                  <a:extLst>
                    <a:ext uri="{9D8B030D-6E8A-4147-A177-3AD203B41FA5}">
                      <a16:colId xmlns:a16="http://schemas.microsoft.com/office/drawing/2014/main" val="153303043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70509836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6846287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26742269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3361728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876043399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84841782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85124593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6842098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332033918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5256852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928613506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253561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12498515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284494867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11019362"/>
                    </a:ext>
                  </a:extLst>
                </a:gridCol>
              </a:tblGrid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68704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493183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07538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88739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28480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42834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78086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7976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345418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5307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09227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03766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41268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759907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567193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66830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1AAF47-67C8-446B-B15C-1A5CBD11563E}"/>
              </a:ext>
            </a:extLst>
          </p:cNvPr>
          <p:cNvSpPr/>
          <p:nvPr/>
        </p:nvSpPr>
        <p:spPr>
          <a:xfrm>
            <a:off x="3629351" y="5041699"/>
            <a:ext cx="1919519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3BDA00-49B1-4546-A9AC-0EF3F2C789DC}"/>
              </a:ext>
            </a:extLst>
          </p:cNvPr>
          <p:cNvSpPr/>
          <p:nvPr/>
        </p:nvSpPr>
        <p:spPr>
          <a:xfrm>
            <a:off x="3644716" y="5058525"/>
            <a:ext cx="1888790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D2D3FD-EA49-45C3-82C7-B32D02D20246}"/>
              </a:ext>
            </a:extLst>
          </p:cNvPr>
          <p:cNvSpPr txBox="1"/>
          <p:nvPr/>
        </p:nvSpPr>
        <p:spPr>
          <a:xfrm>
            <a:off x="4074879" y="5149304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B0CF9B-9093-4698-9BBE-8F1AAC2A28A6}"/>
              </a:ext>
            </a:extLst>
          </p:cNvPr>
          <p:cNvSpPr txBox="1"/>
          <p:nvPr/>
        </p:nvSpPr>
        <p:spPr>
          <a:xfrm>
            <a:off x="4074879" y="5298247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642B4F2-EF3B-49D6-ACAC-A71104151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390" y="5100374"/>
            <a:ext cx="491659" cy="4916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31BD5F-623B-41A7-BEAE-F3E62E53B4A3}"/>
              </a:ext>
            </a:extLst>
          </p:cNvPr>
          <p:cNvSpPr/>
          <p:nvPr/>
        </p:nvSpPr>
        <p:spPr>
          <a:xfrm>
            <a:off x="3629352" y="2436019"/>
            <a:ext cx="1918962" cy="524758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49F5CFF-BA91-45CC-9B54-302B27FD8224}"/>
              </a:ext>
            </a:extLst>
          </p:cNvPr>
          <p:cNvSpPr/>
          <p:nvPr/>
        </p:nvSpPr>
        <p:spPr>
          <a:xfrm>
            <a:off x="3644715" y="2452292"/>
            <a:ext cx="1888790" cy="49165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BCAA23-486A-4BD8-8B3D-9FDBF67752DA}"/>
              </a:ext>
            </a:extLst>
          </p:cNvPr>
          <p:cNvSpPr txBox="1"/>
          <p:nvPr/>
        </p:nvSpPr>
        <p:spPr>
          <a:xfrm>
            <a:off x="4074877" y="2543072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A22B0B-3153-4562-B6A5-FA44C37882B0}"/>
              </a:ext>
            </a:extLst>
          </p:cNvPr>
          <p:cNvSpPr txBox="1"/>
          <p:nvPr/>
        </p:nvSpPr>
        <p:spPr>
          <a:xfrm>
            <a:off x="4074879" y="2692016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F1F5B25D-F115-4228-BD81-385158D10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95782"/>
              </p:ext>
            </p:extLst>
          </p:nvPr>
        </p:nvGraphicFramePr>
        <p:xfrm>
          <a:off x="3629352" y="3046386"/>
          <a:ext cx="1920672" cy="192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42">
                  <a:extLst>
                    <a:ext uri="{9D8B030D-6E8A-4147-A177-3AD203B41FA5}">
                      <a16:colId xmlns:a16="http://schemas.microsoft.com/office/drawing/2014/main" val="153303043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70509836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6846287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26742269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3361728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876043399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84841782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85124593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6842098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332033918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5256852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928613506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253561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12498515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284494867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11019362"/>
                    </a:ext>
                  </a:extLst>
                </a:gridCol>
              </a:tblGrid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68704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493183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07538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88739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28480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42834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78086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7976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345418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5307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09227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03766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41268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759907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567193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668302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6A46ECEE-8722-4F1D-946E-72234457A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55" y="5071192"/>
            <a:ext cx="495383" cy="47899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B1AFC11-AB70-4D2A-B64D-0C160769A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62" y="2458902"/>
            <a:ext cx="495383" cy="47899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26B1278-4919-43F4-B957-07DD214A3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649" y="4361806"/>
            <a:ext cx="495383" cy="478992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4DCE0C-AE86-45E2-A4DA-8E5BCC9A33B3}"/>
              </a:ext>
            </a:extLst>
          </p:cNvPr>
          <p:cNvSpPr/>
          <p:nvPr/>
        </p:nvSpPr>
        <p:spPr>
          <a:xfrm>
            <a:off x="2936825" y="4232030"/>
            <a:ext cx="1888790" cy="491659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1C31A69-8DDF-4927-B938-01C7E3F71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48" y="2381012"/>
            <a:ext cx="591343" cy="591343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678342-B136-4CE9-A4F4-4362E74DB05E}"/>
              </a:ext>
            </a:extLst>
          </p:cNvPr>
          <p:cNvSpPr/>
          <p:nvPr/>
        </p:nvSpPr>
        <p:spPr>
          <a:xfrm>
            <a:off x="6133336" y="2435466"/>
            <a:ext cx="1919519" cy="52531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54C41B-DBAC-43F5-95A5-975ACE14001B}"/>
              </a:ext>
            </a:extLst>
          </p:cNvPr>
          <p:cNvSpPr/>
          <p:nvPr/>
        </p:nvSpPr>
        <p:spPr>
          <a:xfrm>
            <a:off x="6133337" y="2436019"/>
            <a:ext cx="1918962" cy="524758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DF700AB-E51B-4413-83C9-3E75B4BCEE54}"/>
              </a:ext>
            </a:extLst>
          </p:cNvPr>
          <p:cNvSpPr/>
          <p:nvPr/>
        </p:nvSpPr>
        <p:spPr>
          <a:xfrm>
            <a:off x="6148700" y="2452292"/>
            <a:ext cx="1888790" cy="49165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4F21BB-B296-4D98-B36E-B409D1F0605E}"/>
              </a:ext>
            </a:extLst>
          </p:cNvPr>
          <p:cNvSpPr txBox="1"/>
          <p:nvPr/>
        </p:nvSpPr>
        <p:spPr>
          <a:xfrm>
            <a:off x="6578862" y="2543072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BBC82C-C000-41E5-A758-2295ACD11DAF}"/>
              </a:ext>
            </a:extLst>
          </p:cNvPr>
          <p:cNvSpPr txBox="1"/>
          <p:nvPr/>
        </p:nvSpPr>
        <p:spPr>
          <a:xfrm>
            <a:off x="6578864" y="2692016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2A26CBA7-1807-42EC-B732-BCE7FE0111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33" y="2381012"/>
            <a:ext cx="591343" cy="591343"/>
          </a:xfrm>
          <a:prstGeom prst="rect">
            <a:avLst/>
          </a:prstGeom>
        </p:spPr>
      </p:pic>
      <p:pic>
        <p:nvPicPr>
          <p:cNvPr id="82" name="그림 81" descr="실루엣이(가) 표시된 사진&#10;&#10;자동 생성된 설명">
            <a:extLst>
              <a:ext uri="{FF2B5EF4-FFF2-40B4-BE49-F238E27FC236}">
                <a16:creationId xmlns:a16="http://schemas.microsoft.com/office/drawing/2014/main" id="{B47868D1-7010-4212-9312-9BD209332E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8" y="2518341"/>
            <a:ext cx="364446" cy="364446"/>
          </a:xfrm>
          <a:prstGeom prst="rect">
            <a:avLst/>
          </a:prstGeom>
        </p:spPr>
      </p:pic>
      <p:pic>
        <p:nvPicPr>
          <p:cNvPr id="127" name="그래픽 126" descr="커서">
            <a:extLst>
              <a:ext uri="{FF2B5EF4-FFF2-40B4-BE49-F238E27FC236}">
                <a16:creationId xmlns:a16="http://schemas.microsoft.com/office/drawing/2014/main" id="{D8771619-E874-4A4C-A19D-33820F48F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48007" y="2842993"/>
            <a:ext cx="179414" cy="179414"/>
          </a:xfrm>
          <a:prstGeom prst="rect">
            <a:avLst/>
          </a:prstGeom>
        </p:spPr>
      </p:pic>
      <p:sp>
        <p:nvSpPr>
          <p:cNvPr id="130" name="타원 129">
            <a:extLst>
              <a:ext uri="{FF2B5EF4-FFF2-40B4-BE49-F238E27FC236}">
                <a16:creationId xmlns:a16="http://schemas.microsoft.com/office/drawing/2014/main" id="{EE07DCCF-2166-4D63-818F-D5F884574965}"/>
              </a:ext>
            </a:extLst>
          </p:cNvPr>
          <p:cNvSpPr/>
          <p:nvPr/>
        </p:nvSpPr>
        <p:spPr>
          <a:xfrm>
            <a:off x="6681259" y="4314385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8" name="그래픽 127" descr="오른쪽을 가리키는 검지  ">
            <a:extLst>
              <a:ext uri="{FF2B5EF4-FFF2-40B4-BE49-F238E27FC236}">
                <a16:creationId xmlns:a16="http://schemas.microsoft.com/office/drawing/2014/main" id="{EF2AFE9F-0B1B-4F25-953D-9A17F50E9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130520">
            <a:off x="6702667" y="4330299"/>
            <a:ext cx="179414" cy="179414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FA055D2-23E8-4782-8BCF-6476D79507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8" y="5133856"/>
            <a:ext cx="364446" cy="364446"/>
          </a:xfrm>
          <a:prstGeom prst="rect">
            <a:avLst/>
          </a:prstGeom>
        </p:spPr>
      </p:pic>
      <p:sp>
        <p:nvSpPr>
          <p:cNvPr id="142" name="타원 141">
            <a:extLst>
              <a:ext uri="{FF2B5EF4-FFF2-40B4-BE49-F238E27FC236}">
                <a16:creationId xmlns:a16="http://schemas.microsoft.com/office/drawing/2014/main" id="{D296C21E-03CD-4B3F-958F-C667BFC5C710}"/>
              </a:ext>
            </a:extLst>
          </p:cNvPr>
          <p:cNvSpPr/>
          <p:nvPr/>
        </p:nvSpPr>
        <p:spPr>
          <a:xfrm>
            <a:off x="6678878" y="4192379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4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9" dur="1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278 C -0.00196 -0.00671 -0.0086 -0.01597 -0.01107 -0.01597 C -0.02578 -0.01597 -0.04115 0.13171 -0.04115 0.27963 C -0.04115 0.20509 -0.04883 0.13171 -0.05586 0.13171 C -0.06354 0.13171 -0.07071 0.20625 -0.07071 0.27963 C -0.07071 0.24282 -0.07448 0.20509 -0.07839 0.20509 C -0.08216 0.20509 -0.08594 0.24167 -0.08594 0.27963 C -0.08594 0.26065 -0.08789 0.24282 -0.08972 0.24282 C -0.09167 0.24282 -0.09362 0.2618 -0.09362 0.27963 C -0.09362 0.26991 -0.09453 0.26065 -0.09544 0.26065 C -0.09597 0.26065 -0.0974 0.27014 -0.0974 0.27963 C -0.0974 0.27477 -0.09792 0.26991 -0.09831 0.26991 C -0.09831 0.26875 -0.09922 0.27454 -0.09922 0.27963 C -0.09922 0.27708 -0.09922 0.27477 -0.09974 0.27477 C -0.09974 0.27592 -0.10026 0.27731 -0.10026 0.27963 C -0.10026 0.27847 -0.10026 0.27708 -0.10026 0.27592 C -0.10078 0.27592 -0.10078 0.27708 -0.10078 0.27847 C -0.1013 0.27847 -0.1013 0.27731 -0.1013 0.27592 C -0.10169 0.27592 -0.10169 0.27708 -0.10169 0.27847 " pathEditMode="relative" rAng="0" ptsTypes="AAAAAAAAAAAAAAAAAAA">
                                      <p:cBhvr>
                                        <p:cTn id="1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8" dur="1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1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052 -0.00093 C -0.00065 0.00949 -0.00443 0.02013 -0.00573 0.02013 C -0.01406 0.02013 -0.02253 -0.14167 -0.02253 -0.30348 C -0.02253 -0.222 -0.02682 -0.14167 -0.03086 -0.14167 C -0.03503 -0.14167 -0.03906 -0.22362 -0.03906 -0.30348 C -0.03906 -0.26366 -0.04128 -0.222 -0.04336 -0.222 C -0.04544 -0.222 -0.04766 -0.2625 -0.04766 -0.30348 C -0.04766 -0.28311 -0.0487 -0.26366 -0.04974 -0.26366 C -0.05091 -0.26366 -0.05195 -0.28426 -0.05195 -0.30348 C -0.05195 -0.29306 -0.05247 -0.28311 -0.053 -0.28311 C -0.05326 -0.28311 -0.05404 -0.29352 -0.05404 -0.30348 C -0.05404 -0.29862 -0.0543 -0.29306 -0.05456 -0.29306 C -0.05456 -0.2919 -0.05508 -0.29838 -0.05508 -0.30348 C -0.05508 -0.30093 -0.05508 -0.29862 -0.05547 -0.29862 C -0.05547 -0.29977 -0.0556 -0.30116 -0.0556 -0.30348 C -0.0556 -0.30232 -0.0556 -0.30093 -0.0556 -0.29977 C -0.05599 -0.29977 -0.05599 -0.30093 -0.05599 -0.30232 C -0.05625 -0.30232 -0.05625 -0.30116 -0.05625 -0.29977 C -0.05638 -0.29977 -0.05638 -0.30093 -0.05638 -0.30232 " pathEditMode="relative" rAng="0" ptsTypes="AAAAAAAAAAAAAAAAAAA">
                                      <p:cBhvr>
                                        <p:cTn id="2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-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186 L -0.06094 0.2120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30" grpId="0" animBg="1"/>
      <p:bldP spid="1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351CB6-0F17-4B59-A12A-C4CCAE8F9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60" y="1946912"/>
            <a:ext cx="3194040" cy="4352184"/>
          </a:xfrm>
          <a:prstGeom prst="rect">
            <a:avLst/>
          </a:prstGeom>
        </p:spPr>
      </p:pic>
      <p:pic>
        <p:nvPicPr>
          <p:cNvPr id="8" name="그래픽 7" descr="커서">
            <a:extLst>
              <a:ext uri="{FF2B5EF4-FFF2-40B4-BE49-F238E27FC236}">
                <a16:creationId xmlns:a16="http://schemas.microsoft.com/office/drawing/2014/main" id="{5CA7E12F-83E8-4653-9170-FD32DBD0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7321" y="3006394"/>
            <a:ext cx="286826" cy="286826"/>
          </a:xfrm>
          <a:prstGeom prst="rect">
            <a:avLst/>
          </a:prstGeom>
        </p:spPr>
      </p:pic>
      <p:pic>
        <p:nvPicPr>
          <p:cNvPr id="12" name="그래픽 11" descr="오른쪽을 가리키는 검지  ">
            <a:extLst>
              <a:ext uri="{FF2B5EF4-FFF2-40B4-BE49-F238E27FC236}">
                <a16:creationId xmlns:a16="http://schemas.microsoft.com/office/drawing/2014/main" id="{0A1767BB-2E2B-4311-92B3-66EE8373D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130520">
            <a:off x="4262953" y="4453846"/>
            <a:ext cx="286826" cy="286826"/>
          </a:xfrm>
          <a:prstGeom prst="rect">
            <a:avLst/>
          </a:prstGeom>
        </p:spPr>
      </p:pic>
      <p:pic>
        <p:nvPicPr>
          <p:cNvPr id="56" name="그림 55" descr="실루엣이(가) 표시된 사진&#10;&#10;자동 생성된 설명">
            <a:extLst>
              <a:ext uri="{FF2B5EF4-FFF2-40B4-BE49-F238E27FC236}">
                <a16:creationId xmlns:a16="http://schemas.microsoft.com/office/drawing/2014/main" id="{FE2BC662-3A25-4B31-A859-7A6F971B7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47" y="2607354"/>
            <a:ext cx="542453" cy="5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5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185 L -0.06093 0.212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295EBF8B-37C9-44C9-8BD7-3EB8C52A8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06" y="2106930"/>
            <a:ext cx="2064013" cy="3752341"/>
          </a:xfrm>
          <a:prstGeom prst="rect">
            <a:avLst/>
          </a:prstGeom>
        </p:spPr>
      </p:pic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CF9005F5-54E5-471C-AA0F-159FD3E9B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91" y="2106930"/>
            <a:ext cx="2064013" cy="3752341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033442D5-9361-4F2A-8CEB-F53632C05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76" y="2106930"/>
            <a:ext cx="2064013" cy="375234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D01302-DC30-4D8F-876B-7B81842AEBA5}"/>
              </a:ext>
            </a:extLst>
          </p:cNvPr>
          <p:cNvSpPr/>
          <p:nvPr/>
        </p:nvSpPr>
        <p:spPr>
          <a:xfrm>
            <a:off x="6133336" y="5041699"/>
            <a:ext cx="1919519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18EBAF-2400-4890-B47F-2B8E1827FA71}"/>
              </a:ext>
            </a:extLst>
          </p:cNvPr>
          <p:cNvSpPr/>
          <p:nvPr/>
        </p:nvSpPr>
        <p:spPr>
          <a:xfrm>
            <a:off x="6148701" y="5058525"/>
            <a:ext cx="1888790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6C29B7-5391-4E84-A5CB-BD3C2A792F04}"/>
              </a:ext>
            </a:extLst>
          </p:cNvPr>
          <p:cNvSpPr txBox="1"/>
          <p:nvPr/>
        </p:nvSpPr>
        <p:spPr>
          <a:xfrm>
            <a:off x="6578864" y="5149304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BB0104-3698-4515-B02B-B0B5BACC4596}"/>
              </a:ext>
            </a:extLst>
          </p:cNvPr>
          <p:cNvSpPr txBox="1"/>
          <p:nvPr/>
        </p:nvSpPr>
        <p:spPr>
          <a:xfrm>
            <a:off x="6578864" y="5298247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3DA814F-DBCC-43AB-9BD4-0E9AF7E15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75" y="5100374"/>
            <a:ext cx="491659" cy="491659"/>
          </a:xfrm>
          <a:prstGeom prst="rect">
            <a:avLst/>
          </a:prstGeom>
        </p:spPr>
      </p:pic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3E1FF84A-5D5F-4E55-9259-E430DB31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61981"/>
              </p:ext>
            </p:extLst>
          </p:nvPr>
        </p:nvGraphicFramePr>
        <p:xfrm>
          <a:off x="6133337" y="3046386"/>
          <a:ext cx="1920672" cy="192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42">
                  <a:extLst>
                    <a:ext uri="{9D8B030D-6E8A-4147-A177-3AD203B41FA5}">
                      <a16:colId xmlns:a16="http://schemas.microsoft.com/office/drawing/2014/main" val="153303043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70509836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6846287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26742269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3361728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876043399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84841782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85124593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6842098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332033918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5256852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928613506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253561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12498515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284494867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11019362"/>
                    </a:ext>
                  </a:extLst>
                </a:gridCol>
              </a:tblGrid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68704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493183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07538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88739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28480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42834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78086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7976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345418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5307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09227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03766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41268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759907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567193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668302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4DCE0C-AE86-45E2-A4DA-8E5BCC9A33B3}"/>
              </a:ext>
            </a:extLst>
          </p:cNvPr>
          <p:cNvSpPr/>
          <p:nvPr/>
        </p:nvSpPr>
        <p:spPr>
          <a:xfrm>
            <a:off x="2936825" y="4232030"/>
            <a:ext cx="1888790" cy="491659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678342-B136-4CE9-A4F4-4362E74DB05E}"/>
              </a:ext>
            </a:extLst>
          </p:cNvPr>
          <p:cNvSpPr/>
          <p:nvPr/>
        </p:nvSpPr>
        <p:spPr>
          <a:xfrm>
            <a:off x="6133336" y="2435466"/>
            <a:ext cx="1919519" cy="52531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54C41B-DBAC-43F5-95A5-975ACE14001B}"/>
              </a:ext>
            </a:extLst>
          </p:cNvPr>
          <p:cNvSpPr/>
          <p:nvPr/>
        </p:nvSpPr>
        <p:spPr>
          <a:xfrm>
            <a:off x="6133337" y="2436019"/>
            <a:ext cx="1918962" cy="524758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DF700AB-E51B-4413-83C9-3E75B4BCEE54}"/>
              </a:ext>
            </a:extLst>
          </p:cNvPr>
          <p:cNvSpPr/>
          <p:nvPr/>
        </p:nvSpPr>
        <p:spPr>
          <a:xfrm>
            <a:off x="6148700" y="2452292"/>
            <a:ext cx="1888790" cy="49165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4F21BB-B296-4D98-B36E-B409D1F0605E}"/>
              </a:ext>
            </a:extLst>
          </p:cNvPr>
          <p:cNvSpPr txBox="1"/>
          <p:nvPr/>
        </p:nvSpPr>
        <p:spPr>
          <a:xfrm>
            <a:off x="6578862" y="2543072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BBC82C-C000-41E5-A758-2295ACD11DAF}"/>
              </a:ext>
            </a:extLst>
          </p:cNvPr>
          <p:cNvSpPr txBox="1"/>
          <p:nvPr/>
        </p:nvSpPr>
        <p:spPr>
          <a:xfrm>
            <a:off x="6578864" y="2692016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2A26CBA7-1807-42EC-B732-BCE7FE011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33" y="2381012"/>
            <a:ext cx="591343" cy="591343"/>
          </a:xfrm>
          <a:prstGeom prst="rect">
            <a:avLst/>
          </a:prstGeom>
        </p:spPr>
      </p:pic>
      <p:pic>
        <p:nvPicPr>
          <p:cNvPr id="82" name="그림 81" descr="실루엣이(가) 표시된 사진&#10;&#10;자동 생성된 설명">
            <a:extLst>
              <a:ext uri="{FF2B5EF4-FFF2-40B4-BE49-F238E27FC236}">
                <a16:creationId xmlns:a16="http://schemas.microsoft.com/office/drawing/2014/main" id="{B47868D1-7010-4212-9312-9BD209332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38" y="2518341"/>
            <a:ext cx="364446" cy="364446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2E21EE73-2146-4064-BFAF-1AABF4FC82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34" y="707812"/>
            <a:ext cx="364446" cy="364446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3B715BBB-D2E8-4A1B-B4DC-0075D6F72FF5}"/>
              </a:ext>
            </a:extLst>
          </p:cNvPr>
          <p:cNvSpPr/>
          <p:nvPr/>
        </p:nvSpPr>
        <p:spPr>
          <a:xfrm>
            <a:off x="3626182" y="5041699"/>
            <a:ext cx="1919519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69DD0B1-3306-4C5F-B569-8675B43B1A18}"/>
              </a:ext>
            </a:extLst>
          </p:cNvPr>
          <p:cNvSpPr/>
          <p:nvPr/>
        </p:nvSpPr>
        <p:spPr>
          <a:xfrm>
            <a:off x="3641547" y="5058525"/>
            <a:ext cx="1888790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F637F8-402C-48E8-BCD9-3064C947E850}"/>
              </a:ext>
            </a:extLst>
          </p:cNvPr>
          <p:cNvSpPr txBox="1"/>
          <p:nvPr/>
        </p:nvSpPr>
        <p:spPr>
          <a:xfrm>
            <a:off x="4071710" y="5149304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B662D84-E4A8-44B5-9B58-4ECDDE6FF72E}"/>
              </a:ext>
            </a:extLst>
          </p:cNvPr>
          <p:cNvSpPr txBox="1"/>
          <p:nvPr/>
        </p:nvSpPr>
        <p:spPr>
          <a:xfrm>
            <a:off x="4071710" y="5298247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0EB2681-2D94-4241-9A3C-DE182BA60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21" y="5100374"/>
            <a:ext cx="491659" cy="491659"/>
          </a:xfrm>
          <a:prstGeom prst="rect">
            <a:avLst/>
          </a:prstGeom>
        </p:spPr>
      </p:pic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4FA9FD62-36D7-46A6-B2D1-6F5EE44C1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61981"/>
              </p:ext>
            </p:extLst>
          </p:nvPr>
        </p:nvGraphicFramePr>
        <p:xfrm>
          <a:off x="3626183" y="3046386"/>
          <a:ext cx="1920672" cy="192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42">
                  <a:extLst>
                    <a:ext uri="{9D8B030D-6E8A-4147-A177-3AD203B41FA5}">
                      <a16:colId xmlns:a16="http://schemas.microsoft.com/office/drawing/2014/main" val="153303043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70509836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6846287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26742269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3361728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876043399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84841782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85124593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6842098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332033918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5256852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928613506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253561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12498515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284494867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11019362"/>
                    </a:ext>
                  </a:extLst>
                </a:gridCol>
              </a:tblGrid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68704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493183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07538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88739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28480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42834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78086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7976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345418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5307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09227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03766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41268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759907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567193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668302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57EAFD-9AE9-4718-9AC4-166814F6AB99}"/>
              </a:ext>
            </a:extLst>
          </p:cNvPr>
          <p:cNvSpPr/>
          <p:nvPr/>
        </p:nvSpPr>
        <p:spPr>
          <a:xfrm>
            <a:off x="3626182" y="2435466"/>
            <a:ext cx="1919519" cy="52531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0FE850-0001-428F-A1B8-9902B774067C}"/>
              </a:ext>
            </a:extLst>
          </p:cNvPr>
          <p:cNvSpPr/>
          <p:nvPr/>
        </p:nvSpPr>
        <p:spPr>
          <a:xfrm>
            <a:off x="3626183" y="2436019"/>
            <a:ext cx="1918962" cy="524758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EC49CD7-A830-4165-AC2C-35394FE484F5}"/>
              </a:ext>
            </a:extLst>
          </p:cNvPr>
          <p:cNvSpPr/>
          <p:nvPr/>
        </p:nvSpPr>
        <p:spPr>
          <a:xfrm>
            <a:off x="3641546" y="2452292"/>
            <a:ext cx="1888790" cy="49165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364163-9F47-43F3-B7E7-19630534BE7E}"/>
              </a:ext>
            </a:extLst>
          </p:cNvPr>
          <p:cNvSpPr txBox="1"/>
          <p:nvPr/>
        </p:nvSpPr>
        <p:spPr>
          <a:xfrm>
            <a:off x="4071708" y="2543072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C1EA8D-367F-48B2-BF6A-9B1AD5EF4880}"/>
              </a:ext>
            </a:extLst>
          </p:cNvPr>
          <p:cNvSpPr txBox="1"/>
          <p:nvPr/>
        </p:nvSpPr>
        <p:spPr>
          <a:xfrm>
            <a:off x="4071710" y="2692016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89AA9636-8058-485B-8C50-6EA8EC55B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79" y="2381012"/>
            <a:ext cx="591343" cy="591343"/>
          </a:xfrm>
          <a:prstGeom prst="rect">
            <a:avLst/>
          </a:prstGeom>
        </p:spPr>
      </p:pic>
      <p:pic>
        <p:nvPicPr>
          <p:cNvPr id="92" name="그림 91" descr="실루엣이(가) 표시된 사진&#10;&#10;자동 생성된 설명">
            <a:extLst>
              <a:ext uri="{FF2B5EF4-FFF2-40B4-BE49-F238E27FC236}">
                <a16:creationId xmlns:a16="http://schemas.microsoft.com/office/drawing/2014/main" id="{C9C9D995-C3DB-4354-A577-1EB65AA5A8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84" y="2518341"/>
            <a:ext cx="364446" cy="3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68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1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79E037-BC3A-4219-91B6-40A6AD898C67}"/>
              </a:ext>
            </a:extLst>
          </p:cNvPr>
          <p:cNvSpPr/>
          <p:nvPr/>
        </p:nvSpPr>
        <p:spPr>
          <a:xfrm>
            <a:off x="2567049" y="1750528"/>
            <a:ext cx="6096000" cy="23814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 요구 사항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오목 실행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대기 화면 출력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클라이언트의 정보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준비버튼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나가기 버튼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두 클라이언트 모두 준비 버튼 클릭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화면 중앙에 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3, 2, 1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카운트 다운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게임시작 출력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게임 시작 화면 출력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하단에 두 클라이언트의 정보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가운데 오목판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주사위 애니메이션 출력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흑백 표시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누구의 차례인지 클라이언트 정보에 표시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게임 진행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결과화면 출력 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 후 대기 화면으로 전환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684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4AC6C5-5740-42E4-AA93-810470C25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80" y="2221940"/>
            <a:ext cx="1820470" cy="98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78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클라이언트의 이벤트 발생에 따라, 서버와 문자열 메시지를 주고받으며 통신. 서버와 클라이언트는 '#' 구분자로 메시지를 </a:t>
            </a:r>
            <a:r>
              <a:rPr kumimoji="0" lang="ko-KR" altLang="en-US" sz="78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구분</a:t>
            </a:r>
            <a:r>
              <a:rPr kumimoji="0" lang="ko-KR" altLang="ko-KR" sz="78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하여 수행 기능과, 전송 데이터를 구분한다.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655BB4-0E5E-4839-857D-EDEE706B2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273995"/>
              </p:ext>
            </p:extLst>
          </p:nvPr>
        </p:nvGraphicFramePr>
        <p:xfrm>
          <a:off x="2616201" y="3154236"/>
          <a:ext cx="8890000" cy="290989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21961">
                  <a:extLst>
                    <a:ext uri="{9D8B030D-6E8A-4147-A177-3AD203B41FA5}">
                      <a16:colId xmlns:a16="http://schemas.microsoft.com/office/drawing/2014/main" val="4291775698"/>
                    </a:ext>
                  </a:extLst>
                </a:gridCol>
                <a:gridCol w="2046157">
                  <a:extLst>
                    <a:ext uri="{9D8B030D-6E8A-4147-A177-3AD203B41FA5}">
                      <a16:colId xmlns:a16="http://schemas.microsoft.com/office/drawing/2014/main" val="70129484"/>
                    </a:ext>
                  </a:extLst>
                </a:gridCol>
                <a:gridCol w="4162371">
                  <a:extLst>
                    <a:ext uri="{9D8B030D-6E8A-4147-A177-3AD203B41FA5}">
                      <a16:colId xmlns:a16="http://schemas.microsoft.com/office/drawing/2014/main" val="865784298"/>
                    </a:ext>
                  </a:extLst>
                </a:gridCol>
                <a:gridCol w="1859511">
                  <a:extLst>
                    <a:ext uri="{9D8B030D-6E8A-4147-A177-3AD203B41FA5}">
                      <a16:colId xmlns:a16="http://schemas.microsoft.com/office/drawing/2014/main" val="328737371"/>
                    </a:ext>
                  </a:extLst>
                </a:gridCol>
              </a:tblGrid>
              <a:tr h="34621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플래그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데이터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기능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예시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943321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Client</a:t>
                      </a: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번호</a:t>
                      </a: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연결 순서에 따라 클라이언트 번호를 지정한다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Client#1</a:t>
                      </a: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141312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Ready</a:t>
                      </a: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번호</a:t>
                      </a: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준비 완료 시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서버에 알려준다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Ready#1</a:t>
                      </a: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7822302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Dice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주사위 값 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주사위 값 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endParaRPr lang="ko-KR" altLang="en-US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클라이언트 준비 완료 시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주사위 값들을 클라이언트에게 알려준다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GameStart#gamestart#4#3#1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223578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Check</a:t>
                      </a:r>
                    </a:p>
                  </a:txBody>
                  <a:tcPr marL="113825" marR="113825" marT="52534" marB="52534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X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Y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흑백</a:t>
                      </a:r>
                    </a:p>
                  </a:txBody>
                  <a:tcPr marL="113825" marR="113825" marT="52534" marB="5253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마우스 클릭 시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좌표와 흑백 값을 서버에 알려준다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Check#8#15#BLACK</a:t>
                      </a:r>
                    </a:p>
                  </a:txBody>
                  <a:tcPr marL="113825" marR="113825" marT="52534" marB="52534" anchor="ctr"/>
                </a:tc>
                <a:extLst>
                  <a:ext uri="{0D108BD9-81ED-4DB2-BD59-A6C34878D82A}">
                    <a16:rowId xmlns:a16="http://schemas.microsoft.com/office/drawing/2014/main" val="2402483924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Do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X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Y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흑백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돌을 놓을 수 있는 위치인지 체크 후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클라이언트에게 알려준다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Do#8#15#BLACK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110303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Out</a:t>
                      </a: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번호</a:t>
                      </a: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상대 클라이언트 접속이 끊기면 클라이언트에게 알려준다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Out#0</a:t>
                      </a: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74289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69F0B4B-3558-4332-B959-027FF6A2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42" y="1852255"/>
            <a:ext cx="805235" cy="805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779795-B244-450B-BC22-9B7A72BB2A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345" y="1949894"/>
            <a:ext cx="662085" cy="662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BACCAD-C9B3-4BDE-AA2F-2D1C1F0737E7}"/>
              </a:ext>
            </a:extLst>
          </p:cNvPr>
          <p:cNvSpPr txBox="1"/>
          <p:nvPr/>
        </p:nvSpPr>
        <p:spPr>
          <a:xfrm>
            <a:off x="3159058" y="2659641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E216C-69AC-42D6-8C79-0986F33CB6D9}"/>
              </a:ext>
            </a:extLst>
          </p:cNvPr>
          <p:cNvSpPr txBox="1"/>
          <p:nvPr/>
        </p:nvSpPr>
        <p:spPr>
          <a:xfrm>
            <a:off x="8932086" y="2657490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6F5F281-A1C5-4895-A616-B4AE62D0293A}"/>
              </a:ext>
            </a:extLst>
          </p:cNvPr>
          <p:cNvCxnSpPr/>
          <p:nvPr/>
        </p:nvCxnSpPr>
        <p:spPr>
          <a:xfrm>
            <a:off x="4558145" y="2396836"/>
            <a:ext cx="43739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47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60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F9EEA0B-86FE-4C2A-9E09-D3CBE5843B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42" y="1852255"/>
            <a:ext cx="805235" cy="8052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4D46FC-2EAF-4FC5-98D8-4869885C9F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99" y="2326447"/>
            <a:ext cx="662085" cy="6620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5504113-F7B2-498D-9981-3261B268E988}"/>
              </a:ext>
            </a:extLst>
          </p:cNvPr>
          <p:cNvSpPr txBox="1"/>
          <p:nvPr/>
        </p:nvSpPr>
        <p:spPr>
          <a:xfrm>
            <a:off x="8727372" y="4346267"/>
            <a:ext cx="2373395" cy="69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 → 클라이언트 준비 상태 체크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 값 설정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주사위 값 임의 설정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785324-4547-4484-83D0-2E971314A803}"/>
              </a:ext>
            </a:extLst>
          </p:cNvPr>
          <p:cNvSpPr txBox="1"/>
          <p:nvPr/>
        </p:nvSpPr>
        <p:spPr>
          <a:xfrm>
            <a:off x="3845546" y="2954493"/>
            <a:ext cx="1201705" cy="28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 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81FF22-1C04-46C5-B7DE-E2EB97B0CB05}"/>
              </a:ext>
            </a:extLst>
          </p:cNvPr>
          <p:cNvSpPr txBox="1"/>
          <p:nvPr/>
        </p:nvSpPr>
        <p:spPr>
          <a:xfrm>
            <a:off x="8727373" y="3278967"/>
            <a:ext cx="2373395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연결 수락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연결 순서에 따라 클라이언트 번호 지정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67D8B7-C352-4381-BEE0-B470EB055D7D}"/>
              </a:ext>
            </a:extLst>
          </p:cNvPr>
          <p:cNvSpPr txBox="1"/>
          <p:nvPr/>
        </p:nvSpPr>
        <p:spPr>
          <a:xfrm>
            <a:off x="3586613" y="4830223"/>
            <a:ext cx="2284665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카운트 다운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전환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주사위 이미지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 클라이언트 선정 효과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“START”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화살표: 왼쪽으로 구부러짐 38">
            <a:extLst>
              <a:ext uri="{FF2B5EF4-FFF2-40B4-BE49-F238E27FC236}">
                <a16:creationId xmlns:a16="http://schemas.microsoft.com/office/drawing/2014/main" id="{0250A116-C94E-4078-AB61-F8A8F1B72927}"/>
              </a:ext>
            </a:extLst>
          </p:cNvPr>
          <p:cNvSpPr/>
          <p:nvPr/>
        </p:nvSpPr>
        <p:spPr>
          <a:xfrm>
            <a:off x="5534071" y="4196180"/>
            <a:ext cx="3143201" cy="1163193"/>
          </a:xfrm>
          <a:prstGeom prst="curvedLeftArrow">
            <a:avLst>
              <a:gd name="adj1" fmla="val 11317"/>
              <a:gd name="adj2" fmla="val 28513"/>
              <a:gd name="adj3" fmla="val 2602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5E5C4B-2138-4CB5-ACF2-A28BA7CB3500}"/>
              </a:ext>
            </a:extLst>
          </p:cNvPr>
          <p:cNvSpPr/>
          <p:nvPr/>
        </p:nvSpPr>
        <p:spPr>
          <a:xfrm>
            <a:off x="6727214" y="4986663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9261E8-861D-4898-ABC2-47CEF1FB19B8}"/>
              </a:ext>
            </a:extLst>
          </p:cNvPr>
          <p:cNvSpPr txBox="1"/>
          <p:nvPr/>
        </p:nvSpPr>
        <p:spPr>
          <a:xfrm>
            <a:off x="6385289" y="5040602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주사위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641E206-B2DB-47C5-9326-116BA53DD47D}"/>
              </a:ext>
            </a:extLst>
          </p:cNvPr>
          <p:cNvSpPr/>
          <p:nvPr/>
        </p:nvSpPr>
        <p:spPr>
          <a:xfrm>
            <a:off x="6722828" y="4178290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194995-D412-445A-B868-E8E558928E70}"/>
              </a:ext>
            </a:extLst>
          </p:cNvPr>
          <p:cNvSpPr txBox="1"/>
          <p:nvPr/>
        </p:nvSpPr>
        <p:spPr>
          <a:xfrm>
            <a:off x="6396172" y="4235780"/>
            <a:ext cx="12612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화살표: 왼쪽으로 구부러짐 43">
            <a:extLst>
              <a:ext uri="{FF2B5EF4-FFF2-40B4-BE49-F238E27FC236}">
                <a16:creationId xmlns:a16="http://schemas.microsoft.com/office/drawing/2014/main" id="{B72BD605-831D-4B33-ABE9-D4F472F58299}"/>
              </a:ext>
            </a:extLst>
          </p:cNvPr>
          <p:cNvSpPr/>
          <p:nvPr/>
        </p:nvSpPr>
        <p:spPr>
          <a:xfrm>
            <a:off x="5534071" y="3066322"/>
            <a:ext cx="3143201" cy="1047048"/>
          </a:xfrm>
          <a:prstGeom prst="curvedLeftArrow">
            <a:avLst>
              <a:gd name="adj1" fmla="val 13072"/>
              <a:gd name="adj2" fmla="val 25436"/>
              <a:gd name="adj3" fmla="val 3068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134D98B-AC06-4771-BA77-48A7C66BA671}"/>
              </a:ext>
            </a:extLst>
          </p:cNvPr>
          <p:cNvSpPr/>
          <p:nvPr/>
        </p:nvSpPr>
        <p:spPr>
          <a:xfrm>
            <a:off x="6671435" y="3760582"/>
            <a:ext cx="735760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7514C6-E3D1-4DEB-A67C-8C798E40F417}"/>
              </a:ext>
            </a:extLst>
          </p:cNvPr>
          <p:cNvSpPr txBox="1"/>
          <p:nvPr/>
        </p:nvSpPr>
        <p:spPr>
          <a:xfrm>
            <a:off x="6455793" y="3759805"/>
            <a:ext cx="1167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1A32DA7-E199-4EF7-AFA7-C0DB6340B5BA}"/>
              </a:ext>
            </a:extLst>
          </p:cNvPr>
          <p:cNvSpPr/>
          <p:nvPr/>
        </p:nvSpPr>
        <p:spPr>
          <a:xfrm>
            <a:off x="6728259" y="2995504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954D63-DB3D-42AD-B80C-D9EBAD4DCD46}"/>
              </a:ext>
            </a:extLst>
          </p:cNvPr>
          <p:cNvSpPr txBox="1"/>
          <p:nvPr/>
        </p:nvSpPr>
        <p:spPr>
          <a:xfrm>
            <a:off x="6385289" y="3040778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 요청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04F283-504D-4EBA-BFF2-40CB26FD8930}"/>
              </a:ext>
            </a:extLst>
          </p:cNvPr>
          <p:cNvSpPr txBox="1"/>
          <p:nvPr/>
        </p:nvSpPr>
        <p:spPr>
          <a:xfrm>
            <a:off x="3480742" y="3977571"/>
            <a:ext cx="1921260" cy="28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준비 버튼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 준비 메시지 생성 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67CB88-B65D-4473-A55A-99B07517CFE4}"/>
              </a:ext>
            </a:extLst>
          </p:cNvPr>
          <p:cNvSpPr txBox="1"/>
          <p:nvPr/>
        </p:nvSpPr>
        <p:spPr>
          <a:xfrm>
            <a:off x="4004644" y="2210959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7B67CF-C2A6-4774-BEB4-44096BB17019}"/>
              </a:ext>
            </a:extLst>
          </p:cNvPr>
          <p:cNvSpPr txBox="1"/>
          <p:nvPr/>
        </p:nvSpPr>
        <p:spPr>
          <a:xfrm>
            <a:off x="9189769" y="2594476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5CD97A-DF2E-4709-A1A1-F26476A2C700}"/>
              </a:ext>
            </a:extLst>
          </p:cNvPr>
          <p:cNvCxnSpPr>
            <a:cxnSpLocks/>
          </p:cNvCxnSpPr>
          <p:nvPr/>
        </p:nvCxnSpPr>
        <p:spPr>
          <a:xfrm>
            <a:off x="3230089" y="279070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0045D8E-A21E-46FB-B61B-EF6DA0538090}"/>
              </a:ext>
            </a:extLst>
          </p:cNvPr>
          <p:cNvCxnSpPr>
            <a:cxnSpLocks/>
          </p:cNvCxnSpPr>
          <p:nvPr/>
        </p:nvCxnSpPr>
        <p:spPr>
          <a:xfrm>
            <a:off x="3230089" y="345774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7390A95-8E06-4C78-9198-18871A3DC8D0}"/>
              </a:ext>
            </a:extLst>
          </p:cNvPr>
          <p:cNvCxnSpPr>
            <a:cxnSpLocks/>
          </p:cNvCxnSpPr>
          <p:nvPr/>
        </p:nvCxnSpPr>
        <p:spPr>
          <a:xfrm>
            <a:off x="8597506" y="321792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1E90F22-C7D0-4D6E-86F8-B3EA754ECBEA}"/>
              </a:ext>
            </a:extLst>
          </p:cNvPr>
          <p:cNvCxnSpPr>
            <a:cxnSpLocks/>
          </p:cNvCxnSpPr>
          <p:nvPr/>
        </p:nvCxnSpPr>
        <p:spPr>
          <a:xfrm>
            <a:off x="8597506" y="388496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488FB5C-EEAA-44B8-9D3D-2056B47ED1A1}"/>
              </a:ext>
            </a:extLst>
          </p:cNvPr>
          <p:cNvCxnSpPr>
            <a:cxnSpLocks/>
          </p:cNvCxnSpPr>
          <p:nvPr/>
        </p:nvCxnSpPr>
        <p:spPr>
          <a:xfrm>
            <a:off x="3230089" y="379556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39D00A6-B858-4899-8B2B-F624D790FDBC}"/>
              </a:ext>
            </a:extLst>
          </p:cNvPr>
          <p:cNvCxnSpPr>
            <a:cxnSpLocks/>
          </p:cNvCxnSpPr>
          <p:nvPr/>
        </p:nvCxnSpPr>
        <p:spPr>
          <a:xfrm>
            <a:off x="3230089" y="446260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8F9489D-1397-45D1-8513-9A1AA885C77D}"/>
              </a:ext>
            </a:extLst>
          </p:cNvPr>
          <p:cNvCxnSpPr>
            <a:cxnSpLocks/>
          </p:cNvCxnSpPr>
          <p:nvPr/>
        </p:nvCxnSpPr>
        <p:spPr>
          <a:xfrm>
            <a:off x="3176650" y="4747566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69F83F8-63FA-4962-B3F2-EDD943C6C13A}"/>
              </a:ext>
            </a:extLst>
          </p:cNvPr>
          <p:cNvCxnSpPr>
            <a:cxnSpLocks/>
          </p:cNvCxnSpPr>
          <p:nvPr/>
        </p:nvCxnSpPr>
        <p:spPr>
          <a:xfrm>
            <a:off x="3176650" y="6021303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CA806C0-70E3-447F-93A6-D48B74F0CEA0}"/>
              </a:ext>
            </a:extLst>
          </p:cNvPr>
          <p:cNvCxnSpPr>
            <a:cxnSpLocks/>
          </p:cNvCxnSpPr>
          <p:nvPr/>
        </p:nvCxnSpPr>
        <p:spPr>
          <a:xfrm>
            <a:off x="8597506" y="4263841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EFC18C1-D329-4B0D-B99B-3B89609276DF}"/>
              </a:ext>
            </a:extLst>
          </p:cNvPr>
          <p:cNvCxnSpPr>
            <a:cxnSpLocks/>
          </p:cNvCxnSpPr>
          <p:nvPr/>
        </p:nvCxnSpPr>
        <p:spPr>
          <a:xfrm>
            <a:off x="8597506" y="5146637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00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F9EEA0B-86FE-4C2A-9E09-D3CBE5843B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42" y="1852255"/>
            <a:ext cx="805235" cy="8052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4D46FC-2EAF-4FC5-98D8-4869885C9F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99" y="2326447"/>
            <a:ext cx="662085" cy="6620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5504113-F7B2-498D-9981-3261B268E988}"/>
              </a:ext>
            </a:extLst>
          </p:cNvPr>
          <p:cNvSpPr txBox="1"/>
          <p:nvPr/>
        </p:nvSpPr>
        <p:spPr>
          <a:xfrm>
            <a:off x="8727371" y="4481096"/>
            <a:ext cx="2373395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 값 변경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 번호 재설정을 위한 메시지 생성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785324-4547-4484-83D0-2E971314A803}"/>
              </a:ext>
            </a:extLst>
          </p:cNvPr>
          <p:cNvSpPr txBox="1"/>
          <p:nvPr/>
        </p:nvSpPr>
        <p:spPr>
          <a:xfrm>
            <a:off x="3129514" y="2863597"/>
            <a:ext cx="2563588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돌을 놓을 수 있는 위치 → 마우스 커서 변경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마우스 클릭 → 좌표 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흑백 값 담긴 메시지 생성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81FF22-1C04-46C5-B7DE-E2EB97B0CB05}"/>
              </a:ext>
            </a:extLst>
          </p:cNvPr>
          <p:cNvSpPr txBox="1"/>
          <p:nvPr/>
        </p:nvSpPr>
        <p:spPr>
          <a:xfrm>
            <a:off x="8727373" y="3278967"/>
            <a:ext cx="2474027" cy="69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 → ① 좌표 범위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②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중복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③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금수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④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조건 만족 시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좌표 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흑백 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 담긴 메시지 생성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67D8B7-C352-4381-BEE0-B470EB055D7D}"/>
              </a:ext>
            </a:extLst>
          </p:cNvPr>
          <p:cNvSpPr txBox="1"/>
          <p:nvPr/>
        </p:nvSpPr>
        <p:spPr>
          <a:xfrm>
            <a:off x="3174720" y="4976544"/>
            <a:ext cx="2284665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 종료 텍스트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전환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화살표: 왼쪽으로 구부러짐 38">
            <a:extLst>
              <a:ext uri="{FF2B5EF4-FFF2-40B4-BE49-F238E27FC236}">
                <a16:creationId xmlns:a16="http://schemas.microsoft.com/office/drawing/2014/main" id="{0250A116-C94E-4078-AB61-F8A8F1B72927}"/>
              </a:ext>
            </a:extLst>
          </p:cNvPr>
          <p:cNvSpPr/>
          <p:nvPr/>
        </p:nvSpPr>
        <p:spPr>
          <a:xfrm>
            <a:off x="5561779" y="4196180"/>
            <a:ext cx="3143201" cy="1163193"/>
          </a:xfrm>
          <a:prstGeom prst="curvedLeftArrow">
            <a:avLst>
              <a:gd name="adj1" fmla="val 11317"/>
              <a:gd name="adj2" fmla="val 28513"/>
              <a:gd name="adj3" fmla="val 26021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5E5C4B-2138-4CB5-ACF2-A28BA7CB3500}"/>
              </a:ext>
            </a:extLst>
          </p:cNvPr>
          <p:cNvSpPr/>
          <p:nvPr/>
        </p:nvSpPr>
        <p:spPr>
          <a:xfrm>
            <a:off x="6754922" y="4986663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9261E8-861D-4898-ABC2-47CEF1FB19B8}"/>
              </a:ext>
            </a:extLst>
          </p:cNvPr>
          <p:cNvSpPr txBox="1"/>
          <p:nvPr/>
        </p:nvSpPr>
        <p:spPr>
          <a:xfrm>
            <a:off x="6412997" y="5040602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초기화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641E206-B2DB-47C5-9326-116BA53DD47D}"/>
              </a:ext>
            </a:extLst>
          </p:cNvPr>
          <p:cNvSpPr/>
          <p:nvPr/>
        </p:nvSpPr>
        <p:spPr>
          <a:xfrm>
            <a:off x="6750536" y="4178290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194995-D412-445A-B868-E8E558928E70}"/>
              </a:ext>
            </a:extLst>
          </p:cNvPr>
          <p:cNvSpPr txBox="1"/>
          <p:nvPr/>
        </p:nvSpPr>
        <p:spPr>
          <a:xfrm>
            <a:off x="6433820" y="4187986"/>
            <a:ext cx="1261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 끊김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화살표: 왼쪽으로 구부러짐 43">
            <a:extLst>
              <a:ext uri="{FF2B5EF4-FFF2-40B4-BE49-F238E27FC236}">
                <a16:creationId xmlns:a16="http://schemas.microsoft.com/office/drawing/2014/main" id="{B72BD605-831D-4B33-ABE9-D4F472F58299}"/>
              </a:ext>
            </a:extLst>
          </p:cNvPr>
          <p:cNvSpPr/>
          <p:nvPr/>
        </p:nvSpPr>
        <p:spPr>
          <a:xfrm>
            <a:off x="5561779" y="3066322"/>
            <a:ext cx="3143201" cy="1047048"/>
          </a:xfrm>
          <a:prstGeom prst="curvedLeftArrow">
            <a:avLst>
              <a:gd name="adj1" fmla="val 13072"/>
              <a:gd name="adj2" fmla="val 25436"/>
              <a:gd name="adj3" fmla="val 3068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1A32DA7-E199-4EF7-AFA7-C0DB6340B5BA}"/>
              </a:ext>
            </a:extLst>
          </p:cNvPr>
          <p:cNvSpPr/>
          <p:nvPr/>
        </p:nvSpPr>
        <p:spPr>
          <a:xfrm>
            <a:off x="6755967" y="2995504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954D63-DB3D-42AD-B80C-D9EBAD4DCD46}"/>
              </a:ext>
            </a:extLst>
          </p:cNvPr>
          <p:cNvSpPr txBox="1"/>
          <p:nvPr/>
        </p:nvSpPr>
        <p:spPr>
          <a:xfrm>
            <a:off x="6412997" y="3040778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04F283-504D-4EBA-BFF2-40CB26FD8930}"/>
              </a:ext>
            </a:extLst>
          </p:cNvPr>
          <p:cNvSpPr txBox="1"/>
          <p:nvPr/>
        </p:nvSpPr>
        <p:spPr>
          <a:xfrm>
            <a:off x="3154520" y="3692623"/>
            <a:ext cx="2118474" cy="90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돌을 오목판에 표시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 확인 시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 하이라이트 효과 출력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일정 시간 후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전환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67CB88-B65D-4473-A55A-99B07517CFE4}"/>
              </a:ext>
            </a:extLst>
          </p:cNvPr>
          <p:cNvSpPr txBox="1"/>
          <p:nvPr/>
        </p:nvSpPr>
        <p:spPr>
          <a:xfrm>
            <a:off x="4004644" y="2210959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7B67CF-C2A6-4774-BEB4-44096BB17019}"/>
              </a:ext>
            </a:extLst>
          </p:cNvPr>
          <p:cNvSpPr txBox="1"/>
          <p:nvPr/>
        </p:nvSpPr>
        <p:spPr>
          <a:xfrm>
            <a:off x="9189769" y="2594476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5CD97A-DF2E-4709-A1A1-F26476A2C700}"/>
              </a:ext>
            </a:extLst>
          </p:cNvPr>
          <p:cNvCxnSpPr>
            <a:cxnSpLocks/>
          </p:cNvCxnSpPr>
          <p:nvPr/>
        </p:nvCxnSpPr>
        <p:spPr>
          <a:xfrm>
            <a:off x="3176650" y="279070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0045D8E-A21E-46FB-B61B-EF6DA0538090}"/>
              </a:ext>
            </a:extLst>
          </p:cNvPr>
          <p:cNvCxnSpPr>
            <a:cxnSpLocks/>
          </p:cNvCxnSpPr>
          <p:nvPr/>
        </p:nvCxnSpPr>
        <p:spPr>
          <a:xfrm>
            <a:off x="3176650" y="345774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7390A95-8E06-4C78-9198-18871A3DC8D0}"/>
              </a:ext>
            </a:extLst>
          </p:cNvPr>
          <p:cNvCxnSpPr>
            <a:cxnSpLocks/>
          </p:cNvCxnSpPr>
          <p:nvPr/>
        </p:nvCxnSpPr>
        <p:spPr>
          <a:xfrm>
            <a:off x="8729122" y="321792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1E90F22-C7D0-4D6E-86F8-B3EA754ECBEA}"/>
              </a:ext>
            </a:extLst>
          </p:cNvPr>
          <p:cNvCxnSpPr>
            <a:cxnSpLocks/>
          </p:cNvCxnSpPr>
          <p:nvPr/>
        </p:nvCxnSpPr>
        <p:spPr>
          <a:xfrm>
            <a:off x="8729122" y="404406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488FB5C-EEAA-44B8-9D3D-2056B47ED1A1}"/>
              </a:ext>
            </a:extLst>
          </p:cNvPr>
          <p:cNvCxnSpPr>
            <a:cxnSpLocks/>
          </p:cNvCxnSpPr>
          <p:nvPr/>
        </p:nvCxnSpPr>
        <p:spPr>
          <a:xfrm>
            <a:off x="3176650" y="3628101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39D00A6-B858-4899-8B2B-F624D790FDBC}"/>
              </a:ext>
            </a:extLst>
          </p:cNvPr>
          <p:cNvCxnSpPr>
            <a:cxnSpLocks/>
          </p:cNvCxnSpPr>
          <p:nvPr/>
        </p:nvCxnSpPr>
        <p:spPr>
          <a:xfrm>
            <a:off x="3176650" y="4653877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8F9489D-1397-45D1-8513-9A1AA885C77D}"/>
              </a:ext>
            </a:extLst>
          </p:cNvPr>
          <p:cNvCxnSpPr>
            <a:cxnSpLocks/>
          </p:cNvCxnSpPr>
          <p:nvPr/>
        </p:nvCxnSpPr>
        <p:spPr>
          <a:xfrm>
            <a:off x="3176650" y="4937147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69F83F8-63FA-4962-B3F2-EDD943C6C13A}"/>
              </a:ext>
            </a:extLst>
          </p:cNvPr>
          <p:cNvCxnSpPr>
            <a:cxnSpLocks/>
          </p:cNvCxnSpPr>
          <p:nvPr/>
        </p:nvCxnSpPr>
        <p:spPr>
          <a:xfrm>
            <a:off x="3176650" y="552254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CA806C0-70E3-447F-93A6-D48B74F0CEA0}"/>
              </a:ext>
            </a:extLst>
          </p:cNvPr>
          <p:cNvCxnSpPr>
            <a:cxnSpLocks/>
          </p:cNvCxnSpPr>
          <p:nvPr/>
        </p:nvCxnSpPr>
        <p:spPr>
          <a:xfrm>
            <a:off x="8729123" y="4398022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EFC18C1-D329-4B0D-B99B-3B89609276DF}"/>
              </a:ext>
            </a:extLst>
          </p:cNvPr>
          <p:cNvCxnSpPr>
            <a:cxnSpLocks/>
          </p:cNvCxnSpPr>
          <p:nvPr/>
        </p:nvCxnSpPr>
        <p:spPr>
          <a:xfrm>
            <a:off x="8729123" y="5063297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DC8AF25-B53A-4B1B-AB9B-5EF90A24D271}"/>
              </a:ext>
            </a:extLst>
          </p:cNvPr>
          <p:cNvSpPr/>
          <p:nvPr/>
        </p:nvSpPr>
        <p:spPr>
          <a:xfrm>
            <a:off x="6755967" y="3742292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548A38-55FF-4681-AE68-44F3051BA0E4}"/>
              </a:ext>
            </a:extLst>
          </p:cNvPr>
          <p:cNvSpPr txBox="1"/>
          <p:nvPr/>
        </p:nvSpPr>
        <p:spPr>
          <a:xfrm>
            <a:off x="6412997" y="3787566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68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23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516</Words>
  <Application>Microsoft Office PowerPoint</Application>
  <PresentationFormat>와이드스크린</PresentationFormat>
  <Paragraphs>147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나눔바른고딕</vt:lpstr>
      <vt:lpstr>나눔바른고딕 Light</vt:lpstr>
      <vt:lpstr>나눔스퀘어 ExtraBold</vt:lpstr>
      <vt:lpstr>나눔바른고딕 UltraLight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임</dc:creator>
  <cp:lastModifiedBy>준섭 임</cp:lastModifiedBy>
  <cp:revision>73</cp:revision>
  <dcterms:created xsi:type="dcterms:W3CDTF">2019-05-09T06:57:21Z</dcterms:created>
  <dcterms:modified xsi:type="dcterms:W3CDTF">2019-05-10T09:32:33Z</dcterms:modified>
</cp:coreProperties>
</file>